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430"/>
  </p:notesMasterIdLst>
  <p:sldIdLst>
    <p:sldId id="697" r:id="rId2"/>
    <p:sldId id="700" r:id="rId3"/>
    <p:sldId id="698" r:id="rId4"/>
    <p:sldId id="699" r:id="rId5"/>
    <p:sldId id="693" r:id="rId6"/>
    <p:sldId id="695" r:id="rId7"/>
    <p:sldId id="696" r:id="rId8"/>
    <p:sldId id="256" r:id="rId9"/>
    <p:sldId id="526" r:id="rId10"/>
    <p:sldId id="450" r:id="rId11"/>
    <p:sldId id="259" r:id="rId12"/>
    <p:sldId id="260" r:id="rId13"/>
    <p:sldId id="261" r:id="rId14"/>
    <p:sldId id="423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422" r:id="rId29"/>
    <p:sldId id="275" r:id="rId30"/>
    <p:sldId id="276" r:id="rId31"/>
    <p:sldId id="277" r:id="rId32"/>
    <p:sldId id="278" r:id="rId33"/>
    <p:sldId id="622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623" r:id="rId57"/>
    <p:sldId id="301" r:id="rId58"/>
    <p:sldId id="302" r:id="rId59"/>
    <p:sldId id="303" r:id="rId60"/>
    <p:sldId id="304" r:id="rId61"/>
    <p:sldId id="305" r:id="rId62"/>
    <p:sldId id="307" r:id="rId63"/>
    <p:sldId id="308" r:id="rId64"/>
    <p:sldId id="309" r:id="rId65"/>
    <p:sldId id="310" r:id="rId66"/>
    <p:sldId id="312" r:id="rId67"/>
    <p:sldId id="311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624" r:id="rId98"/>
    <p:sldId id="342" r:id="rId99"/>
    <p:sldId id="343" r:id="rId100"/>
    <p:sldId id="686" r:id="rId101"/>
    <p:sldId id="345" r:id="rId102"/>
    <p:sldId id="346" r:id="rId103"/>
    <p:sldId id="347" r:id="rId104"/>
    <p:sldId id="348" r:id="rId105"/>
    <p:sldId id="349" r:id="rId106"/>
    <p:sldId id="351" r:id="rId107"/>
    <p:sldId id="350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625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69" r:id="rId127"/>
    <p:sldId id="370" r:id="rId128"/>
    <p:sldId id="371" r:id="rId129"/>
    <p:sldId id="372" r:id="rId130"/>
    <p:sldId id="373" r:id="rId131"/>
    <p:sldId id="376" r:id="rId132"/>
    <p:sldId id="375" r:id="rId133"/>
    <p:sldId id="374" r:id="rId134"/>
    <p:sldId id="377" r:id="rId135"/>
    <p:sldId id="378" r:id="rId136"/>
    <p:sldId id="379" r:id="rId137"/>
    <p:sldId id="451" r:id="rId138"/>
    <p:sldId id="381" r:id="rId139"/>
    <p:sldId id="382" r:id="rId140"/>
    <p:sldId id="383" r:id="rId141"/>
    <p:sldId id="384" r:id="rId142"/>
    <p:sldId id="385" r:id="rId143"/>
    <p:sldId id="386" r:id="rId144"/>
    <p:sldId id="387" r:id="rId145"/>
    <p:sldId id="388" r:id="rId146"/>
    <p:sldId id="389" r:id="rId147"/>
    <p:sldId id="390" r:id="rId148"/>
    <p:sldId id="391" r:id="rId149"/>
    <p:sldId id="392" r:id="rId150"/>
    <p:sldId id="393" r:id="rId151"/>
    <p:sldId id="394" r:id="rId152"/>
    <p:sldId id="395" r:id="rId153"/>
    <p:sldId id="396" r:id="rId154"/>
    <p:sldId id="397" r:id="rId155"/>
    <p:sldId id="398" r:id="rId156"/>
    <p:sldId id="399" r:id="rId157"/>
    <p:sldId id="402" r:id="rId158"/>
    <p:sldId id="401" r:id="rId159"/>
    <p:sldId id="403" r:id="rId160"/>
    <p:sldId id="404" r:id="rId161"/>
    <p:sldId id="405" r:id="rId162"/>
    <p:sldId id="406" r:id="rId163"/>
    <p:sldId id="407" r:id="rId164"/>
    <p:sldId id="408" r:id="rId165"/>
    <p:sldId id="409" r:id="rId166"/>
    <p:sldId id="411" r:id="rId167"/>
    <p:sldId id="413" r:id="rId168"/>
    <p:sldId id="412" r:id="rId169"/>
    <p:sldId id="414" r:id="rId170"/>
    <p:sldId id="410" r:id="rId171"/>
    <p:sldId id="415" r:id="rId172"/>
    <p:sldId id="416" r:id="rId173"/>
    <p:sldId id="418" r:id="rId174"/>
    <p:sldId id="417" r:id="rId175"/>
    <p:sldId id="419" r:id="rId176"/>
    <p:sldId id="425" r:id="rId177"/>
    <p:sldId id="421" r:id="rId178"/>
    <p:sldId id="424" r:id="rId179"/>
    <p:sldId id="420" r:id="rId180"/>
    <p:sldId id="426" r:id="rId181"/>
    <p:sldId id="427" r:id="rId182"/>
    <p:sldId id="428" r:id="rId183"/>
    <p:sldId id="432" r:id="rId184"/>
    <p:sldId id="430" r:id="rId185"/>
    <p:sldId id="691" r:id="rId186"/>
    <p:sldId id="429" r:id="rId187"/>
    <p:sldId id="433" r:id="rId188"/>
    <p:sldId id="434" r:id="rId189"/>
    <p:sldId id="435" r:id="rId190"/>
    <p:sldId id="436" r:id="rId191"/>
    <p:sldId id="437" r:id="rId192"/>
    <p:sldId id="438" r:id="rId193"/>
    <p:sldId id="439" r:id="rId194"/>
    <p:sldId id="442" r:id="rId195"/>
    <p:sldId id="440" r:id="rId196"/>
    <p:sldId id="441" r:id="rId197"/>
    <p:sldId id="443" r:id="rId198"/>
    <p:sldId id="444" r:id="rId199"/>
    <p:sldId id="445" r:id="rId200"/>
    <p:sldId id="446" r:id="rId201"/>
    <p:sldId id="447" r:id="rId202"/>
    <p:sldId id="448" r:id="rId203"/>
    <p:sldId id="449" r:id="rId204"/>
    <p:sldId id="452" r:id="rId205"/>
    <p:sldId id="453" r:id="rId206"/>
    <p:sldId id="454" r:id="rId207"/>
    <p:sldId id="455" r:id="rId208"/>
    <p:sldId id="456" r:id="rId209"/>
    <p:sldId id="457" r:id="rId210"/>
    <p:sldId id="458" r:id="rId211"/>
    <p:sldId id="459" r:id="rId212"/>
    <p:sldId id="460" r:id="rId213"/>
    <p:sldId id="461" r:id="rId214"/>
    <p:sldId id="462" r:id="rId215"/>
    <p:sldId id="463" r:id="rId216"/>
    <p:sldId id="464" r:id="rId217"/>
    <p:sldId id="465" r:id="rId218"/>
    <p:sldId id="466" r:id="rId219"/>
    <p:sldId id="467" r:id="rId220"/>
    <p:sldId id="468" r:id="rId221"/>
    <p:sldId id="469" r:id="rId222"/>
    <p:sldId id="470" r:id="rId223"/>
    <p:sldId id="471" r:id="rId224"/>
    <p:sldId id="474" r:id="rId225"/>
    <p:sldId id="473" r:id="rId226"/>
    <p:sldId id="476" r:id="rId227"/>
    <p:sldId id="472" r:id="rId228"/>
    <p:sldId id="475" r:id="rId229"/>
    <p:sldId id="477" r:id="rId230"/>
    <p:sldId id="480" r:id="rId231"/>
    <p:sldId id="479" r:id="rId232"/>
    <p:sldId id="478" r:id="rId233"/>
    <p:sldId id="481" r:id="rId234"/>
    <p:sldId id="482" r:id="rId235"/>
    <p:sldId id="483" r:id="rId236"/>
    <p:sldId id="627" r:id="rId237"/>
    <p:sldId id="484" r:id="rId238"/>
    <p:sldId id="485" r:id="rId239"/>
    <p:sldId id="486" r:id="rId240"/>
    <p:sldId id="487" r:id="rId241"/>
    <p:sldId id="488" r:id="rId242"/>
    <p:sldId id="489" r:id="rId243"/>
    <p:sldId id="490" r:id="rId244"/>
    <p:sldId id="491" r:id="rId245"/>
    <p:sldId id="492" r:id="rId246"/>
    <p:sldId id="493" r:id="rId247"/>
    <p:sldId id="494" r:id="rId248"/>
    <p:sldId id="495" r:id="rId249"/>
    <p:sldId id="496" r:id="rId250"/>
    <p:sldId id="497" r:id="rId251"/>
    <p:sldId id="498" r:id="rId252"/>
    <p:sldId id="499" r:id="rId253"/>
    <p:sldId id="500" r:id="rId254"/>
    <p:sldId id="501" r:id="rId255"/>
    <p:sldId id="502" r:id="rId256"/>
    <p:sldId id="503" r:id="rId257"/>
    <p:sldId id="504" r:id="rId258"/>
    <p:sldId id="505" r:id="rId259"/>
    <p:sldId id="506" r:id="rId260"/>
    <p:sldId id="507" r:id="rId261"/>
    <p:sldId id="508" r:id="rId262"/>
    <p:sldId id="509" r:id="rId263"/>
    <p:sldId id="510" r:id="rId264"/>
    <p:sldId id="511" r:id="rId265"/>
    <p:sldId id="512" r:id="rId266"/>
    <p:sldId id="513" r:id="rId267"/>
    <p:sldId id="514" r:id="rId268"/>
    <p:sldId id="515" r:id="rId269"/>
    <p:sldId id="516" r:id="rId270"/>
    <p:sldId id="520" r:id="rId271"/>
    <p:sldId id="517" r:id="rId272"/>
    <p:sldId id="518" r:id="rId273"/>
    <p:sldId id="519" r:id="rId274"/>
    <p:sldId id="522" r:id="rId275"/>
    <p:sldId id="521" r:id="rId276"/>
    <p:sldId id="523" r:id="rId277"/>
    <p:sldId id="524" r:id="rId278"/>
    <p:sldId id="525" r:id="rId279"/>
    <p:sldId id="527" r:id="rId280"/>
    <p:sldId id="528" r:id="rId281"/>
    <p:sldId id="529" r:id="rId282"/>
    <p:sldId id="628" r:id="rId283"/>
    <p:sldId id="629" r:id="rId284"/>
    <p:sldId id="630" r:id="rId285"/>
    <p:sldId id="631" r:id="rId286"/>
    <p:sldId id="632" r:id="rId287"/>
    <p:sldId id="633" r:id="rId288"/>
    <p:sldId id="634" r:id="rId289"/>
    <p:sldId id="635" r:id="rId290"/>
    <p:sldId id="636" r:id="rId291"/>
    <p:sldId id="637" r:id="rId292"/>
    <p:sldId id="638" r:id="rId293"/>
    <p:sldId id="639" r:id="rId294"/>
    <p:sldId id="640" r:id="rId295"/>
    <p:sldId id="641" r:id="rId296"/>
    <p:sldId id="642" r:id="rId297"/>
    <p:sldId id="643" r:id="rId298"/>
    <p:sldId id="644" r:id="rId299"/>
    <p:sldId id="645" r:id="rId300"/>
    <p:sldId id="647" r:id="rId301"/>
    <p:sldId id="648" r:id="rId302"/>
    <p:sldId id="649" r:id="rId303"/>
    <p:sldId id="650" r:id="rId304"/>
    <p:sldId id="652" r:id="rId305"/>
    <p:sldId id="653" r:id="rId306"/>
    <p:sldId id="654" r:id="rId307"/>
    <p:sldId id="658" r:id="rId308"/>
    <p:sldId id="656" r:id="rId309"/>
    <p:sldId id="659" r:id="rId310"/>
    <p:sldId id="660" r:id="rId311"/>
    <p:sldId id="661" r:id="rId312"/>
    <p:sldId id="662" r:id="rId313"/>
    <p:sldId id="663" r:id="rId314"/>
    <p:sldId id="664" r:id="rId315"/>
    <p:sldId id="665" r:id="rId316"/>
    <p:sldId id="666" r:id="rId317"/>
    <p:sldId id="667" r:id="rId318"/>
    <p:sldId id="668" r:id="rId319"/>
    <p:sldId id="670" r:id="rId320"/>
    <p:sldId id="669" r:id="rId321"/>
    <p:sldId id="671" r:id="rId322"/>
    <p:sldId id="672" r:id="rId323"/>
    <p:sldId id="673" r:id="rId324"/>
    <p:sldId id="674" r:id="rId325"/>
    <p:sldId id="675" r:id="rId326"/>
    <p:sldId id="676" r:id="rId327"/>
    <p:sldId id="677" r:id="rId328"/>
    <p:sldId id="678" r:id="rId329"/>
    <p:sldId id="679" r:id="rId330"/>
    <p:sldId id="680" r:id="rId331"/>
    <p:sldId id="681" r:id="rId332"/>
    <p:sldId id="682" r:id="rId333"/>
    <p:sldId id="683" r:id="rId334"/>
    <p:sldId id="684" r:id="rId335"/>
    <p:sldId id="531" r:id="rId336"/>
    <p:sldId id="534" r:id="rId337"/>
    <p:sldId id="532" r:id="rId338"/>
    <p:sldId id="530" r:id="rId339"/>
    <p:sldId id="533" r:id="rId340"/>
    <p:sldId id="536" r:id="rId341"/>
    <p:sldId id="535" r:id="rId342"/>
    <p:sldId id="537" r:id="rId343"/>
    <p:sldId id="538" r:id="rId344"/>
    <p:sldId id="539" r:id="rId345"/>
    <p:sldId id="540" r:id="rId346"/>
    <p:sldId id="541" r:id="rId347"/>
    <p:sldId id="542" r:id="rId348"/>
    <p:sldId id="543" r:id="rId349"/>
    <p:sldId id="544" r:id="rId350"/>
    <p:sldId id="545" r:id="rId351"/>
    <p:sldId id="546" r:id="rId352"/>
    <p:sldId id="547" r:id="rId353"/>
    <p:sldId id="548" r:id="rId354"/>
    <p:sldId id="549" r:id="rId355"/>
    <p:sldId id="550" r:id="rId356"/>
    <p:sldId id="692" r:id="rId357"/>
    <p:sldId id="551" r:id="rId358"/>
    <p:sldId id="552" r:id="rId359"/>
    <p:sldId id="553" r:id="rId360"/>
    <p:sldId id="554" r:id="rId361"/>
    <p:sldId id="555" r:id="rId362"/>
    <p:sldId id="556" r:id="rId363"/>
    <p:sldId id="557" r:id="rId364"/>
    <p:sldId id="558" r:id="rId365"/>
    <p:sldId id="559" r:id="rId366"/>
    <p:sldId id="560" r:id="rId367"/>
    <p:sldId id="561" r:id="rId368"/>
    <p:sldId id="562" r:id="rId369"/>
    <p:sldId id="563" r:id="rId370"/>
    <p:sldId id="564" r:id="rId371"/>
    <p:sldId id="565" r:id="rId372"/>
    <p:sldId id="566" r:id="rId373"/>
    <p:sldId id="567" r:id="rId374"/>
    <p:sldId id="568" r:id="rId375"/>
    <p:sldId id="569" r:id="rId376"/>
    <p:sldId id="570" r:id="rId377"/>
    <p:sldId id="571" r:id="rId378"/>
    <p:sldId id="572" r:id="rId379"/>
    <p:sldId id="573" r:id="rId380"/>
    <p:sldId id="574" r:id="rId381"/>
    <p:sldId id="575" r:id="rId382"/>
    <p:sldId id="576" r:id="rId383"/>
    <p:sldId id="577" r:id="rId384"/>
    <p:sldId id="578" r:id="rId385"/>
    <p:sldId id="579" r:id="rId386"/>
    <p:sldId id="580" r:id="rId387"/>
    <p:sldId id="581" r:id="rId388"/>
    <p:sldId id="582" r:id="rId389"/>
    <p:sldId id="583" r:id="rId390"/>
    <p:sldId id="584" r:id="rId391"/>
    <p:sldId id="585" r:id="rId392"/>
    <p:sldId id="586" r:id="rId393"/>
    <p:sldId id="587" r:id="rId394"/>
    <p:sldId id="588" r:id="rId395"/>
    <p:sldId id="589" r:id="rId396"/>
    <p:sldId id="591" r:id="rId397"/>
    <p:sldId id="590" r:id="rId398"/>
    <p:sldId id="592" r:id="rId399"/>
    <p:sldId id="593" r:id="rId400"/>
    <p:sldId id="594" r:id="rId401"/>
    <p:sldId id="595" r:id="rId402"/>
    <p:sldId id="596" r:id="rId403"/>
    <p:sldId id="597" r:id="rId404"/>
    <p:sldId id="598" r:id="rId405"/>
    <p:sldId id="599" r:id="rId406"/>
    <p:sldId id="701" r:id="rId407"/>
    <p:sldId id="600" r:id="rId408"/>
    <p:sldId id="601" r:id="rId409"/>
    <p:sldId id="602" r:id="rId410"/>
    <p:sldId id="603" r:id="rId411"/>
    <p:sldId id="604" r:id="rId412"/>
    <p:sldId id="605" r:id="rId413"/>
    <p:sldId id="606" r:id="rId414"/>
    <p:sldId id="607" r:id="rId415"/>
    <p:sldId id="608" r:id="rId416"/>
    <p:sldId id="609" r:id="rId417"/>
    <p:sldId id="611" r:id="rId418"/>
    <p:sldId id="610" r:id="rId419"/>
    <p:sldId id="612" r:id="rId420"/>
    <p:sldId id="613" r:id="rId421"/>
    <p:sldId id="614" r:id="rId422"/>
    <p:sldId id="615" r:id="rId423"/>
    <p:sldId id="616" r:id="rId424"/>
    <p:sldId id="617" r:id="rId425"/>
    <p:sldId id="618" r:id="rId426"/>
    <p:sldId id="619" r:id="rId427"/>
    <p:sldId id="620" r:id="rId428"/>
    <p:sldId id="621" r:id="rId42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6" autoAdjust="0"/>
    <p:restoredTop sz="94713" autoAdjust="0"/>
  </p:normalViewPr>
  <p:slideViewPr>
    <p:cSldViewPr>
      <p:cViewPr varScale="1">
        <p:scale>
          <a:sx n="105" d="100"/>
          <a:sy n="105" d="100"/>
        </p:scale>
        <p:origin x="149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theme" Target="theme/theme1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tableStyles" Target="tableStyles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3E4B9A2-DB92-4F25-B342-D7C43DDCD5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66558E-28E8-4262-85EF-F6DF110D6E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AB78D0-B447-4690-9616-D7839AC5A58D}" type="datetimeFigureOut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5D72FB8F-3116-4EDC-8CF1-B9D4BB1A69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B9BB9CF1-3517-4A6E-BFF0-6B731C081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B0A3D3-D09E-4EBE-8872-97BA3967E5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63A81C-E93C-45F8-889F-A6EC05BF0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1E78FB-E4B2-48F3-8DA1-B185C5B49C6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1E78FB-E4B2-48F3-8DA1-B185C5B49C60}" type="slidenum">
              <a:rPr lang="fr-BE" smtClean="0"/>
              <a:pPr>
                <a:defRPr/>
              </a:pPr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3076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Espace réservé de l'image des diapositives 1">
            <a:extLst>
              <a:ext uri="{FF2B5EF4-FFF2-40B4-BE49-F238E27FC236}">
                <a16:creationId xmlns:a16="http://schemas.microsoft.com/office/drawing/2014/main" id="{88C66C72-B901-45BC-933B-AB800B3352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1" name="Espace réservé des commentaires 2">
            <a:extLst>
              <a:ext uri="{FF2B5EF4-FFF2-40B4-BE49-F238E27FC236}">
                <a16:creationId xmlns:a16="http://schemas.microsoft.com/office/drawing/2014/main" id="{224E1268-1A5A-4B2F-BBAC-3934EAA30E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1588" name="Espace réservé du numéro de diapositive 3">
            <a:extLst>
              <a:ext uri="{FF2B5EF4-FFF2-40B4-BE49-F238E27FC236}">
                <a16:creationId xmlns:a16="http://schemas.microsoft.com/office/drawing/2014/main" id="{A724A15C-7ABB-4B70-A968-CBB06285F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66EF2C-F35D-41E6-B5BE-E395E70A670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Espace réservé de l'image des diapositives 1">
            <a:extLst>
              <a:ext uri="{FF2B5EF4-FFF2-40B4-BE49-F238E27FC236}">
                <a16:creationId xmlns:a16="http://schemas.microsoft.com/office/drawing/2014/main" id="{1B636B04-4E17-43FD-9D49-87A45A9CD7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7731" name="Espace réservé des commentaires 2">
            <a:extLst>
              <a:ext uri="{FF2B5EF4-FFF2-40B4-BE49-F238E27FC236}">
                <a16:creationId xmlns:a16="http://schemas.microsoft.com/office/drawing/2014/main" id="{F0BDA921-0AD4-4E15-A052-3486F91A62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3748" name="Espace réservé du numéro de diapositive 3">
            <a:extLst>
              <a:ext uri="{FF2B5EF4-FFF2-40B4-BE49-F238E27FC236}">
                <a16:creationId xmlns:a16="http://schemas.microsoft.com/office/drawing/2014/main" id="{023A6FCF-8CCA-454F-BC53-F438D35DE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5D1C4F-7D5F-4F36-A204-BE36CB4ADCF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Espace réservé de l'image des diapositives 1">
            <a:extLst>
              <a:ext uri="{FF2B5EF4-FFF2-40B4-BE49-F238E27FC236}">
                <a16:creationId xmlns:a16="http://schemas.microsoft.com/office/drawing/2014/main" id="{60F04E32-7E97-47CA-B39C-F3BADE3C78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9779" name="Espace réservé des commentaires 2">
            <a:extLst>
              <a:ext uri="{FF2B5EF4-FFF2-40B4-BE49-F238E27FC236}">
                <a16:creationId xmlns:a16="http://schemas.microsoft.com/office/drawing/2014/main" id="{B4470D02-D487-484D-9B1A-ADF91FD6FA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4772" name="Espace réservé du numéro de diapositive 3">
            <a:extLst>
              <a:ext uri="{FF2B5EF4-FFF2-40B4-BE49-F238E27FC236}">
                <a16:creationId xmlns:a16="http://schemas.microsoft.com/office/drawing/2014/main" id="{D7D39A25-9B3F-47FA-81B5-7E666310F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F70D6-E267-4600-9175-C5505CC3499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Espace réservé de l'image des diapositives 1">
            <a:extLst>
              <a:ext uri="{FF2B5EF4-FFF2-40B4-BE49-F238E27FC236}">
                <a16:creationId xmlns:a16="http://schemas.microsoft.com/office/drawing/2014/main" id="{EC1E299F-7D42-4167-9788-49150DFAA5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1827" name="Espace réservé des commentaires 2">
            <a:extLst>
              <a:ext uri="{FF2B5EF4-FFF2-40B4-BE49-F238E27FC236}">
                <a16:creationId xmlns:a16="http://schemas.microsoft.com/office/drawing/2014/main" id="{7F3D9B64-4AB8-4C02-9C76-DEDA1B5932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5796" name="Espace réservé du numéro de diapositive 3">
            <a:extLst>
              <a:ext uri="{FF2B5EF4-FFF2-40B4-BE49-F238E27FC236}">
                <a16:creationId xmlns:a16="http://schemas.microsoft.com/office/drawing/2014/main" id="{12AB9524-9F63-4D9F-B4A4-EEA9D2A2A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E29D44-4840-4CFD-BF93-39CD371FF1A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Espace réservé de l'image des diapositives 1">
            <a:extLst>
              <a:ext uri="{FF2B5EF4-FFF2-40B4-BE49-F238E27FC236}">
                <a16:creationId xmlns:a16="http://schemas.microsoft.com/office/drawing/2014/main" id="{079445FA-91D9-4323-80F5-028300F8CF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Espace réservé des commentaires 2">
            <a:extLst>
              <a:ext uri="{FF2B5EF4-FFF2-40B4-BE49-F238E27FC236}">
                <a16:creationId xmlns:a16="http://schemas.microsoft.com/office/drawing/2014/main" id="{EF482099-6A00-45F1-AA95-23F307FC2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6820" name="Espace réservé du numéro de diapositive 3">
            <a:extLst>
              <a:ext uri="{FF2B5EF4-FFF2-40B4-BE49-F238E27FC236}">
                <a16:creationId xmlns:a16="http://schemas.microsoft.com/office/drawing/2014/main" id="{A90A79F3-50F2-428F-ADAB-AD02CD03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24AC8-1A96-401A-A77B-F535C7FBBA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Espace réservé de l'image des diapositives 1">
            <a:extLst>
              <a:ext uri="{FF2B5EF4-FFF2-40B4-BE49-F238E27FC236}">
                <a16:creationId xmlns:a16="http://schemas.microsoft.com/office/drawing/2014/main" id="{1066C724-2DC3-46AE-BB18-DEFBB056DD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3" name="Espace réservé des commentaires 2">
            <a:extLst>
              <a:ext uri="{FF2B5EF4-FFF2-40B4-BE49-F238E27FC236}">
                <a16:creationId xmlns:a16="http://schemas.microsoft.com/office/drawing/2014/main" id="{594E31B8-3363-4FA5-B357-D2D45206C5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7844" name="Espace réservé du numéro de diapositive 3">
            <a:extLst>
              <a:ext uri="{FF2B5EF4-FFF2-40B4-BE49-F238E27FC236}">
                <a16:creationId xmlns:a16="http://schemas.microsoft.com/office/drawing/2014/main" id="{2C7B87F8-3281-484D-8D94-509A37FFE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22EFF-F464-41B9-9A27-9063D047EE3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Espace réservé de l'image des diapositives 1">
            <a:extLst>
              <a:ext uri="{FF2B5EF4-FFF2-40B4-BE49-F238E27FC236}">
                <a16:creationId xmlns:a16="http://schemas.microsoft.com/office/drawing/2014/main" id="{B42B3128-D7FA-43EB-BAD9-70BFA0A2CC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Espace réservé des commentaires 2">
            <a:extLst>
              <a:ext uri="{FF2B5EF4-FFF2-40B4-BE49-F238E27FC236}">
                <a16:creationId xmlns:a16="http://schemas.microsoft.com/office/drawing/2014/main" id="{7C4D4991-9D95-46E8-BC1C-06991239A9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8868" name="Espace réservé du numéro de diapositive 3">
            <a:extLst>
              <a:ext uri="{FF2B5EF4-FFF2-40B4-BE49-F238E27FC236}">
                <a16:creationId xmlns:a16="http://schemas.microsoft.com/office/drawing/2014/main" id="{6E878855-E965-4B8F-8C4B-AA8B086E6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8B2FF-43D8-47E1-99AC-DBF70E83A4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Espace réservé de l'image des diapositives 1">
            <a:extLst>
              <a:ext uri="{FF2B5EF4-FFF2-40B4-BE49-F238E27FC236}">
                <a16:creationId xmlns:a16="http://schemas.microsoft.com/office/drawing/2014/main" id="{7441F880-942B-4E02-A358-FACC015524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0019" name="Espace réservé des commentaires 2">
            <a:extLst>
              <a:ext uri="{FF2B5EF4-FFF2-40B4-BE49-F238E27FC236}">
                <a16:creationId xmlns:a16="http://schemas.microsoft.com/office/drawing/2014/main" id="{9AD4021F-2C05-4BC0-B1BE-DD52DF7707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9892" name="Espace réservé du numéro de diapositive 3">
            <a:extLst>
              <a:ext uri="{FF2B5EF4-FFF2-40B4-BE49-F238E27FC236}">
                <a16:creationId xmlns:a16="http://schemas.microsoft.com/office/drawing/2014/main" id="{4364220A-B011-4A7D-9FA3-F87594633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DFCFCF-0418-4D92-B3FD-B30AE4CF1C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Espace réservé de l'image des diapositives 1">
            <a:extLst>
              <a:ext uri="{FF2B5EF4-FFF2-40B4-BE49-F238E27FC236}">
                <a16:creationId xmlns:a16="http://schemas.microsoft.com/office/drawing/2014/main" id="{93F9DB56-4C61-45A3-A8A0-0BCE160FB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2067" name="Espace réservé des commentaires 2">
            <a:extLst>
              <a:ext uri="{FF2B5EF4-FFF2-40B4-BE49-F238E27FC236}">
                <a16:creationId xmlns:a16="http://schemas.microsoft.com/office/drawing/2014/main" id="{A5129F90-551E-41E7-9400-267ADFACCB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0916" name="Espace réservé du numéro de diapositive 3">
            <a:extLst>
              <a:ext uri="{FF2B5EF4-FFF2-40B4-BE49-F238E27FC236}">
                <a16:creationId xmlns:a16="http://schemas.microsoft.com/office/drawing/2014/main" id="{36AC5C55-D18B-4766-8E3E-B9C3FF20E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46D50-1FA1-4751-BD03-43E03D9A613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Espace réservé de l'image des diapositives 1">
            <a:extLst>
              <a:ext uri="{FF2B5EF4-FFF2-40B4-BE49-F238E27FC236}">
                <a16:creationId xmlns:a16="http://schemas.microsoft.com/office/drawing/2014/main" id="{AEACBA35-E336-4723-B8C1-35A199E44D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5" name="Espace réservé des commentaires 2">
            <a:extLst>
              <a:ext uri="{FF2B5EF4-FFF2-40B4-BE49-F238E27FC236}">
                <a16:creationId xmlns:a16="http://schemas.microsoft.com/office/drawing/2014/main" id="{86809931-359A-4239-82AE-BE7AA3FD7F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1940" name="Espace réservé du numéro de diapositive 3">
            <a:extLst>
              <a:ext uri="{FF2B5EF4-FFF2-40B4-BE49-F238E27FC236}">
                <a16:creationId xmlns:a16="http://schemas.microsoft.com/office/drawing/2014/main" id="{9EFEFD6F-07FD-42D6-906B-B1E348307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45B0DA-2960-4390-AC6B-EA54A1587B7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Espace réservé de l'image des diapositives 1">
            <a:extLst>
              <a:ext uri="{FF2B5EF4-FFF2-40B4-BE49-F238E27FC236}">
                <a16:creationId xmlns:a16="http://schemas.microsoft.com/office/drawing/2014/main" id="{87CB1608-B52B-4A32-8560-DF775A9471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6163" name="Espace réservé des commentaires 2">
            <a:extLst>
              <a:ext uri="{FF2B5EF4-FFF2-40B4-BE49-F238E27FC236}">
                <a16:creationId xmlns:a16="http://schemas.microsoft.com/office/drawing/2014/main" id="{9FD6876D-8F6E-405B-878B-0260AB4C65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2964" name="Espace réservé du numéro de diapositive 3">
            <a:extLst>
              <a:ext uri="{FF2B5EF4-FFF2-40B4-BE49-F238E27FC236}">
                <a16:creationId xmlns:a16="http://schemas.microsoft.com/office/drawing/2014/main" id="{68ACF3F8-61BF-49E2-8510-96F3CB39D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BE103-C3B2-428E-ADEB-332E923265A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Espace réservé de l'image des diapositives 1">
            <a:extLst>
              <a:ext uri="{FF2B5EF4-FFF2-40B4-BE49-F238E27FC236}">
                <a16:creationId xmlns:a16="http://schemas.microsoft.com/office/drawing/2014/main" id="{27ABE9AF-B0CD-4FD0-B5E4-1D12081B01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59" name="Espace réservé des commentaires 2">
            <a:extLst>
              <a:ext uri="{FF2B5EF4-FFF2-40B4-BE49-F238E27FC236}">
                <a16:creationId xmlns:a16="http://schemas.microsoft.com/office/drawing/2014/main" id="{8F6FD4E2-AA73-4C46-9B21-0666CF2F9F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2612" name="Espace réservé du numéro de diapositive 3">
            <a:extLst>
              <a:ext uri="{FF2B5EF4-FFF2-40B4-BE49-F238E27FC236}">
                <a16:creationId xmlns:a16="http://schemas.microsoft.com/office/drawing/2014/main" id="{4331FD1D-2A9D-4F0E-9114-A7FCDE4DC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8A7173-262B-46BD-97FC-5AE55A78D03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Espace réservé de l'image des diapositives 1">
            <a:extLst>
              <a:ext uri="{FF2B5EF4-FFF2-40B4-BE49-F238E27FC236}">
                <a16:creationId xmlns:a16="http://schemas.microsoft.com/office/drawing/2014/main" id="{31D21175-42FD-4CB2-98EC-E8AD5BA16D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8211" name="Espace réservé des commentaires 2">
            <a:extLst>
              <a:ext uri="{FF2B5EF4-FFF2-40B4-BE49-F238E27FC236}">
                <a16:creationId xmlns:a16="http://schemas.microsoft.com/office/drawing/2014/main" id="{18262492-002C-479B-80C9-FA59D42DFF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3988" name="Espace réservé du numéro de diapositive 3">
            <a:extLst>
              <a:ext uri="{FF2B5EF4-FFF2-40B4-BE49-F238E27FC236}">
                <a16:creationId xmlns:a16="http://schemas.microsoft.com/office/drawing/2014/main" id="{A5B87CA9-64B9-4060-BE03-A0FA44626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46624-2620-441F-AD7B-6C558DBA46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Espace réservé de l'image des diapositives 1">
            <a:extLst>
              <a:ext uri="{FF2B5EF4-FFF2-40B4-BE49-F238E27FC236}">
                <a16:creationId xmlns:a16="http://schemas.microsoft.com/office/drawing/2014/main" id="{9BC24F3A-DB01-48B2-88B9-006C25D6D7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0259" name="Espace réservé des commentaires 2">
            <a:extLst>
              <a:ext uri="{FF2B5EF4-FFF2-40B4-BE49-F238E27FC236}">
                <a16:creationId xmlns:a16="http://schemas.microsoft.com/office/drawing/2014/main" id="{92A1E150-DC65-4CDF-A376-083D0C9BE5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5012" name="Espace réservé du numéro de diapositive 3">
            <a:extLst>
              <a:ext uri="{FF2B5EF4-FFF2-40B4-BE49-F238E27FC236}">
                <a16:creationId xmlns:a16="http://schemas.microsoft.com/office/drawing/2014/main" id="{FA0B02AE-3F78-4698-BED9-70C1E807F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B74E7C-4944-4D9A-A537-A0F17194F0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Espace réservé de l'image des diapositives 1">
            <a:extLst>
              <a:ext uri="{FF2B5EF4-FFF2-40B4-BE49-F238E27FC236}">
                <a16:creationId xmlns:a16="http://schemas.microsoft.com/office/drawing/2014/main" id="{D8CE513F-A950-42C9-935C-D9A6F507DE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2307" name="Espace réservé des commentaires 2">
            <a:extLst>
              <a:ext uri="{FF2B5EF4-FFF2-40B4-BE49-F238E27FC236}">
                <a16:creationId xmlns:a16="http://schemas.microsoft.com/office/drawing/2014/main" id="{90CD0C69-150C-4944-8CD0-03E3E4E675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6036" name="Espace réservé du numéro de diapositive 3">
            <a:extLst>
              <a:ext uri="{FF2B5EF4-FFF2-40B4-BE49-F238E27FC236}">
                <a16:creationId xmlns:a16="http://schemas.microsoft.com/office/drawing/2014/main" id="{222BE319-A8F9-4601-BF2E-90BDD4598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4F5615-25D6-4F18-B5F9-7137EE566CF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Espace réservé de l'image des diapositives 1">
            <a:extLst>
              <a:ext uri="{FF2B5EF4-FFF2-40B4-BE49-F238E27FC236}">
                <a16:creationId xmlns:a16="http://schemas.microsoft.com/office/drawing/2014/main" id="{6522B6C7-5CF8-4CD6-B70C-E365376069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4355" name="Espace réservé des commentaires 2">
            <a:extLst>
              <a:ext uri="{FF2B5EF4-FFF2-40B4-BE49-F238E27FC236}">
                <a16:creationId xmlns:a16="http://schemas.microsoft.com/office/drawing/2014/main" id="{847B1283-0709-40CA-92A0-EB0F8D5547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7060" name="Espace réservé du numéro de diapositive 3">
            <a:extLst>
              <a:ext uri="{FF2B5EF4-FFF2-40B4-BE49-F238E27FC236}">
                <a16:creationId xmlns:a16="http://schemas.microsoft.com/office/drawing/2014/main" id="{D61CB697-1182-498B-B9AB-132A7A6ED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FCA787-9C5E-4475-96D5-38B53482517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Espace réservé de l'image des diapositives 1">
            <a:extLst>
              <a:ext uri="{FF2B5EF4-FFF2-40B4-BE49-F238E27FC236}">
                <a16:creationId xmlns:a16="http://schemas.microsoft.com/office/drawing/2014/main" id="{FE6F5B6A-0AE8-40AC-B3FD-593D95DDED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6403" name="Espace réservé des commentaires 2">
            <a:extLst>
              <a:ext uri="{FF2B5EF4-FFF2-40B4-BE49-F238E27FC236}">
                <a16:creationId xmlns:a16="http://schemas.microsoft.com/office/drawing/2014/main" id="{2724B009-6138-46EA-A787-B03C4AFE4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8084" name="Espace réservé du numéro de diapositive 3">
            <a:extLst>
              <a:ext uri="{FF2B5EF4-FFF2-40B4-BE49-F238E27FC236}">
                <a16:creationId xmlns:a16="http://schemas.microsoft.com/office/drawing/2014/main" id="{8908FD66-A611-4298-B362-18205E673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521EA6-5438-4940-B06E-0393B1409EB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Espace réservé de l'image des diapositives 1">
            <a:extLst>
              <a:ext uri="{FF2B5EF4-FFF2-40B4-BE49-F238E27FC236}">
                <a16:creationId xmlns:a16="http://schemas.microsoft.com/office/drawing/2014/main" id="{E9733CA9-A80E-4D53-9374-B3943C6B35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8451" name="Espace réservé des commentaires 2">
            <a:extLst>
              <a:ext uri="{FF2B5EF4-FFF2-40B4-BE49-F238E27FC236}">
                <a16:creationId xmlns:a16="http://schemas.microsoft.com/office/drawing/2014/main" id="{2686FD18-5056-4F97-9251-F73E56E131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9108" name="Espace réservé du numéro de diapositive 3">
            <a:extLst>
              <a:ext uri="{FF2B5EF4-FFF2-40B4-BE49-F238E27FC236}">
                <a16:creationId xmlns:a16="http://schemas.microsoft.com/office/drawing/2014/main" id="{C1D97602-A08F-4806-B9EA-8A7450724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53B38A-3CF6-4243-A3BC-744DB82F32A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Espace réservé de l'image des diapositives 1">
            <a:extLst>
              <a:ext uri="{FF2B5EF4-FFF2-40B4-BE49-F238E27FC236}">
                <a16:creationId xmlns:a16="http://schemas.microsoft.com/office/drawing/2014/main" id="{5DAAAC17-36C6-43C8-8817-149495E1B2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0499" name="Espace réservé des commentaires 2">
            <a:extLst>
              <a:ext uri="{FF2B5EF4-FFF2-40B4-BE49-F238E27FC236}">
                <a16:creationId xmlns:a16="http://schemas.microsoft.com/office/drawing/2014/main" id="{204BEB6B-E941-4EC1-B40C-93EB6A6DED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0132" name="Espace réservé du numéro de diapositive 3">
            <a:extLst>
              <a:ext uri="{FF2B5EF4-FFF2-40B4-BE49-F238E27FC236}">
                <a16:creationId xmlns:a16="http://schemas.microsoft.com/office/drawing/2014/main" id="{DECDB09A-9C28-4565-88F6-83B9C5001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9ED110-D353-4F14-9F73-577411FA19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Espace réservé de l'image des diapositives 1">
            <a:extLst>
              <a:ext uri="{FF2B5EF4-FFF2-40B4-BE49-F238E27FC236}">
                <a16:creationId xmlns:a16="http://schemas.microsoft.com/office/drawing/2014/main" id="{B1E8ADF5-7631-4783-9A0E-979421FD44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2547" name="Espace réservé des commentaires 2">
            <a:extLst>
              <a:ext uri="{FF2B5EF4-FFF2-40B4-BE49-F238E27FC236}">
                <a16:creationId xmlns:a16="http://schemas.microsoft.com/office/drawing/2014/main" id="{6DE03293-B42E-45C8-9509-0D9975347D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1156" name="Espace réservé du numéro de diapositive 3">
            <a:extLst>
              <a:ext uri="{FF2B5EF4-FFF2-40B4-BE49-F238E27FC236}">
                <a16:creationId xmlns:a16="http://schemas.microsoft.com/office/drawing/2014/main" id="{5255CCAC-793E-4C99-854A-7622F7459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E0FDE-F6E3-4E18-91AD-DFB20337875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Espace réservé de l'image des diapositives 1">
            <a:extLst>
              <a:ext uri="{FF2B5EF4-FFF2-40B4-BE49-F238E27FC236}">
                <a16:creationId xmlns:a16="http://schemas.microsoft.com/office/drawing/2014/main" id="{FB4AFAF6-7F8C-4EE6-BA15-0ABAA17870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4595" name="Espace réservé des commentaires 2">
            <a:extLst>
              <a:ext uri="{FF2B5EF4-FFF2-40B4-BE49-F238E27FC236}">
                <a16:creationId xmlns:a16="http://schemas.microsoft.com/office/drawing/2014/main" id="{84C5E1A7-A8E5-4718-8D74-C7FB47F18C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2180" name="Espace réservé du numéro de diapositive 3">
            <a:extLst>
              <a:ext uri="{FF2B5EF4-FFF2-40B4-BE49-F238E27FC236}">
                <a16:creationId xmlns:a16="http://schemas.microsoft.com/office/drawing/2014/main" id="{CCF48A1C-D73F-4CC1-99E5-CFBDBD9F1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16AB4-C345-43AD-97EF-91FE57721AD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Espace réservé de l'image des diapositives 1">
            <a:extLst>
              <a:ext uri="{FF2B5EF4-FFF2-40B4-BE49-F238E27FC236}">
                <a16:creationId xmlns:a16="http://schemas.microsoft.com/office/drawing/2014/main" id="{7C07D305-C34C-459F-8577-87755F3EBF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6643" name="Espace réservé des commentaires 2">
            <a:extLst>
              <a:ext uri="{FF2B5EF4-FFF2-40B4-BE49-F238E27FC236}">
                <a16:creationId xmlns:a16="http://schemas.microsoft.com/office/drawing/2014/main" id="{30A2558B-DBCC-41A3-A361-7BB4A2D57C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3204" name="Espace réservé du numéro de diapositive 3">
            <a:extLst>
              <a:ext uri="{FF2B5EF4-FFF2-40B4-BE49-F238E27FC236}">
                <a16:creationId xmlns:a16="http://schemas.microsoft.com/office/drawing/2014/main" id="{352AD4FD-87A4-4FBE-ABA1-F90B37867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717EB-7323-4809-B879-5DFB088C84E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Espace réservé de l'image des diapositives 1">
            <a:extLst>
              <a:ext uri="{FF2B5EF4-FFF2-40B4-BE49-F238E27FC236}">
                <a16:creationId xmlns:a16="http://schemas.microsoft.com/office/drawing/2014/main" id="{F816E4EA-7BC1-4099-BC2D-920141EE42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7" name="Espace réservé des commentaires 2">
            <a:extLst>
              <a:ext uri="{FF2B5EF4-FFF2-40B4-BE49-F238E27FC236}">
                <a16:creationId xmlns:a16="http://schemas.microsoft.com/office/drawing/2014/main" id="{ACB10C04-5A64-454E-9D0A-229C96AD99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3636" name="Espace réservé du numéro de diapositive 3">
            <a:extLst>
              <a:ext uri="{FF2B5EF4-FFF2-40B4-BE49-F238E27FC236}">
                <a16:creationId xmlns:a16="http://schemas.microsoft.com/office/drawing/2014/main" id="{14973B7A-6124-460A-BE3B-91796861E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AAF454-D6AC-402D-BC80-0A9D97A705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Espace réservé de l'image des diapositives 1">
            <a:extLst>
              <a:ext uri="{FF2B5EF4-FFF2-40B4-BE49-F238E27FC236}">
                <a16:creationId xmlns:a16="http://schemas.microsoft.com/office/drawing/2014/main" id="{7FA9CC57-1FC6-4852-B179-96A9396C5B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Espace réservé des commentaires 2">
            <a:extLst>
              <a:ext uri="{FF2B5EF4-FFF2-40B4-BE49-F238E27FC236}">
                <a16:creationId xmlns:a16="http://schemas.microsoft.com/office/drawing/2014/main" id="{1ADF71B6-BDC8-4273-8A62-9778D39104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4228" name="Espace réservé du numéro de diapositive 3">
            <a:extLst>
              <a:ext uri="{FF2B5EF4-FFF2-40B4-BE49-F238E27FC236}">
                <a16:creationId xmlns:a16="http://schemas.microsoft.com/office/drawing/2014/main" id="{2A9AB549-D520-4B78-A3B0-6B7640AC8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488449-A0B7-4571-909B-A224E775271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Espace réservé de l'image des diapositives 1">
            <a:extLst>
              <a:ext uri="{FF2B5EF4-FFF2-40B4-BE49-F238E27FC236}">
                <a16:creationId xmlns:a16="http://schemas.microsoft.com/office/drawing/2014/main" id="{6AE7287B-E05C-4E81-9CBE-0EC216E749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0739" name="Espace réservé des commentaires 2">
            <a:extLst>
              <a:ext uri="{FF2B5EF4-FFF2-40B4-BE49-F238E27FC236}">
                <a16:creationId xmlns:a16="http://schemas.microsoft.com/office/drawing/2014/main" id="{4962BB62-818A-496A-95AC-5ACAA2BE2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5252" name="Espace réservé du numéro de diapositive 3">
            <a:extLst>
              <a:ext uri="{FF2B5EF4-FFF2-40B4-BE49-F238E27FC236}">
                <a16:creationId xmlns:a16="http://schemas.microsoft.com/office/drawing/2014/main" id="{6992204A-7AC4-46D1-9952-F24C01641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C38D54-F975-4C7C-9472-94CDC866286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Espace réservé de l'image des diapositives 1">
            <a:extLst>
              <a:ext uri="{FF2B5EF4-FFF2-40B4-BE49-F238E27FC236}">
                <a16:creationId xmlns:a16="http://schemas.microsoft.com/office/drawing/2014/main" id="{1BF52FA2-884B-403B-B2CB-DE0ADABC5B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2787" name="Espace réservé des commentaires 2">
            <a:extLst>
              <a:ext uri="{FF2B5EF4-FFF2-40B4-BE49-F238E27FC236}">
                <a16:creationId xmlns:a16="http://schemas.microsoft.com/office/drawing/2014/main" id="{61B66358-9FD2-488C-834C-918ED3D051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6276" name="Espace réservé du numéro de diapositive 3">
            <a:extLst>
              <a:ext uri="{FF2B5EF4-FFF2-40B4-BE49-F238E27FC236}">
                <a16:creationId xmlns:a16="http://schemas.microsoft.com/office/drawing/2014/main" id="{39F316C3-413C-44D0-96E1-D4CCFD992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D817D3-3BEC-46EF-A769-BF626877B4E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Espace réservé de l'image des diapositives 1">
            <a:extLst>
              <a:ext uri="{FF2B5EF4-FFF2-40B4-BE49-F238E27FC236}">
                <a16:creationId xmlns:a16="http://schemas.microsoft.com/office/drawing/2014/main" id="{405B3F5A-09C2-4139-8B91-A6BED59E71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4835" name="Espace réservé des commentaires 2">
            <a:extLst>
              <a:ext uri="{FF2B5EF4-FFF2-40B4-BE49-F238E27FC236}">
                <a16:creationId xmlns:a16="http://schemas.microsoft.com/office/drawing/2014/main" id="{94D177BD-2584-464C-AB93-E75637808E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7300" name="Espace réservé du numéro de diapositive 3">
            <a:extLst>
              <a:ext uri="{FF2B5EF4-FFF2-40B4-BE49-F238E27FC236}">
                <a16:creationId xmlns:a16="http://schemas.microsoft.com/office/drawing/2014/main" id="{4300A153-CB22-4DFB-9CF1-C73747676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9EFB69-AEBB-4E80-964F-F34C5F7648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Espace réservé de l'image des diapositives 1">
            <a:extLst>
              <a:ext uri="{FF2B5EF4-FFF2-40B4-BE49-F238E27FC236}">
                <a16:creationId xmlns:a16="http://schemas.microsoft.com/office/drawing/2014/main" id="{493D3B37-2596-45E3-B7BC-D7223EEDF1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6883" name="Espace réservé des commentaires 2">
            <a:extLst>
              <a:ext uri="{FF2B5EF4-FFF2-40B4-BE49-F238E27FC236}">
                <a16:creationId xmlns:a16="http://schemas.microsoft.com/office/drawing/2014/main" id="{977F2544-7D1D-4404-AF97-51AB940B1D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8324" name="Espace réservé du numéro de diapositive 3">
            <a:extLst>
              <a:ext uri="{FF2B5EF4-FFF2-40B4-BE49-F238E27FC236}">
                <a16:creationId xmlns:a16="http://schemas.microsoft.com/office/drawing/2014/main" id="{4741C4EA-70FC-4C39-BB7C-5D336A4B9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300B03-50A6-4B62-958D-2659D38E3F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Espace réservé de l'image des diapositives 1">
            <a:extLst>
              <a:ext uri="{FF2B5EF4-FFF2-40B4-BE49-F238E27FC236}">
                <a16:creationId xmlns:a16="http://schemas.microsoft.com/office/drawing/2014/main" id="{65A010F4-897F-4825-B69E-0FC56D34D8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8931" name="Espace réservé des commentaires 2">
            <a:extLst>
              <a:ext uri="{FF2B5EF4-FFF2-40B4-BE49-F238E27FC236}">
                <a16:creationId xmlns:a16="http://schemas.microsoft.com/office/drawing/2014/main" id="{A042B48D-3519-4148-B60B-934DEE206E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9348" name="Espace réservé du numéro de diapositive 3">
            <a:extLst>
              <a:ext uri="{FF2B5EF4-FFF2-40B4-BE49-F238E27FC236}">
                <a16:creationId xmlns:a16="http://schemas.microsoft.com/office/drawing/2014/main" id="{6CC2063D-38AA-4C64-9918-8B3EA1C52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554C87-6ADF-4BF3-AFA6-CFF4E27A49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Espace réservé de l'image des diapositives 1">
            <a:extLst>
              <a:ext uri="{FF2B5EF4-FFF2-40B4-BE49-F238E27FC236}">
                <a16:creationId xmlns:a16="http://schemas.microsoft.com/office/drawing/2014/main" id="{76AA7B17-9615-4896-94FF-E3333C6825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0979" name="Espace réservé des commentaires 2">
            <a:extLst>
              <a:ext uri="{FF2B5EF4-FFF2-40B4-BE49-F238E27FC236}">
                <a16:creationId xmlns:a16="http://schemas.microsoft.com/office/drawing/2014/main" id="{16F57635-CE17-4ADB-B7E4-11E76FC236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0372" name="Espace réservé du numéro de diapositive 3">
            <a:extLst>
              <a:ext uri="{FF2B5EF4-FFF2-40B4-BE49-F238E27FC236}">
                <a16:creationId xmlns:a16="http://schemas.microsoft.com/office/drawing/2014/main" id="{E1BFF40B-2968-4B9A-B688-D4F203988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6C77E7-575B-423C-8C39-D01D18B6B9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Espace réservé de l'image des diapositives 1">
            <a:extLst>
              <a:ext uri="{FF2B5EF4-FFF2-40B4-BE49-F238E27FC236}">
                <a16:creationId xmlns:a16="http://schemas.microsoft.com/office/drawing/2014/main" id="{A9302397-C8B3-4AA4-8B26-A6961A119D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Espace réservé des commentaires 2">
            <a:extLst>
              <a:ext uri="{FF2B5EF4-FFF2-40B4-BE49-F238E27FC236}">
                <a16:creationId xmlns:a16="http://schemas.microsoft.com/office/drawing/2014/main" id="{97EA61BB-78BB-4D97-8C66-A6BBD2F61C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1396" name="Espace réservé du numéro de diapositive 3">
            <a:extLst>
              <a:ext uri="{FF2B5EF4-FFF2-40B4-BE49-F238E27FC236}">
                <a16:creationId xmlns:a16="http://schemas.microsoft.com/office/drawing/2014/main" id="{01F8093C-9FEF-42A6-A7C9-04B1D477B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7C9E7-3B54-4B85-B914-5D6AADC4A1D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Espace réservé de l'image des diapositives 1">
            <a:extLst>
              <a:ext uri="{FF2B5EF4-FFF2-40B4-BE49-F238E27FC236}">
                <a16:creationId xmlns:a16="http://schemas.microsoft.com/office/drawing/2014/main" id="{9880435C-E275-4B4E-AE8D-BA01D3FAC8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5075" name="Espace réservé des commentaires 2">
            <a:extLst>
              <a:ext uri="{FF2B5EF4-FFF2-40B4-BE49-F238E27FC236}">
                <a16:creationId xmlns:a16="http://schemas.microsoft.com/office/drawing/2014/main" id="{25D82E1C-81E6-4092-B279-B0FA862E80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2420" name="Espace réservé du numéro de diapositive 3">
            <a:extLst>
              <a:ext uri="{FF2B5EF4-FFF2-40B4-BE49-F238E27FC236}">
                <a16:creationId xmlns:a16="http://schemas.microsoft.com/office/drawing/2014/main" id="{A8F7864E-F8BA-48BC-BEB2-477C27A26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908584-4AA2-4E51-A29D-6546D5D4E91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Espace réservé de l'image des diapositives 1">
            <a:extLst>
              <a:ext uri="{FF2B5EF4-FFF2-40B4-BE49-F238E27FC236}">
                <a16:creationId xmlns:a16="http://schemas.microsoft.com/office/drawing/2014/main" id="{79718DBB-EF7F-4D96-AE19-56AEE6A9A5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Espace réservé des commentaires 2">
            <a:extLst>
              <a:ext uri="{FF2B5EF4-FFF2-40B4-BE49-F238E27FC236}">
                <a16:creationId xmlns:a16="http://schemas.microsoft.com/office/drawing/2014/main" id="{53E4EF4C-0226-4DD5-82CE-77887A296E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3444" name="Espace réservé du numéro de diapositive 3">
            <a:extLst>
              <a:ext uri="{FF2B5EF4-FFF2-40B4-BE49-F238E27FC236}">
                <a16:creationId xmlns:a16="http://schemas.microsoft.com/office/drawing/2014/main" id="{13BFFA75-6F5D-4A74-8FB4-40D1ECF73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EB9B1-4808-4F52-B5E9-7E7C220B23C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Espace réservé de l'image des diapositives 1">
            <a:extLst>
              <a:ext uri="{FF2B5EF4-FFF2-40B4-BE49-F238E27FC236}">
                <a16:creationId xmlns:a16="http://schemas.microsoft.com/office/drawing/2014/main" id="{9F97F1EB-0D7B-4518-80A7-9D4D96C634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Espace réservé des commentaires 2">
            <a:extLst>
              <a:ext uri="{FF2B5EF4-FFF2-40B4-BE49-F238E27FC236}">
                <a16:creationId xmlns:a16="http://schemas.microsoft.com/office/drawing/2014/main" id="{4C8FEDC1-BDAC-4A0F-950B-D6409977D5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4660" name="Espace réservé du numéro de diapositive 3">
            <a:extLst>
              <a:ext uri="{FF2B5EF4-FFF2-40B4-BE49-F238E27FC236}">
                <a16:creationId xmlns:a16="http://schemas.microsoft.com/office/drawing/2014/main" id="{974824BD-5363-4268-9116-C4C6F4F82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AD1709-3477-4E17-884E-D0999B29AAE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Espace réservé de l'image des diapositives 1">
            <a:extLst>
              <a:ext uri="{FF2B5EF4-FFF2-40B4-BE49-F238E27FC236}">
                <a16:creationId xmlns:a16="http://schemas.microsoft.com/office/drawing/2014/main" id="{C339C396-E095-4087-A884-AE6514A7D5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1" name="Espace réservé des commentaires 2">
            <a:extLst>
              <a:ext uri="{FF2B5EF4-FFF2-40B4-BE49-F238E27FC236}">
                <a16:creationId xmlns:a16="http://schemas.microsoft.com/office/drawing/2014/main" id="{4D75AA77-D7AD-4FD1-A792-8E09D450B2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4468" name="Espace réservé du numéro de diapositive 3">
            <a:extLst>
              <a:ext uri="{FF2B5EF4-FFF2-40B4-BE49-F238E27FC236}">
                <a16:creationId xmlns:a16="http://schemas.microsoft.com/office/drawing/2014/main" id="{C29A18BE-77BC-4BD5-8CA0-401E3F04B8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B4558-73DA-4909-B289-2A649533FBF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Espace réservé de l'image des diapositives 1">
            <a:extLst>
              <a:ext uri="{FF2B5EF4-FFF2-40B4-BE49-F238E27FC236}">
                <a16:creationId xmlns:a16="http://schemas.microsoft.com/office/drawing/2014/main" id="{75D8D34F-61C4-4491-A57F-FBA0119303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1219" name="Espace réservé des commentaires 2">
            <a:extLst>
              <a:ext uri="{FF2B5EF4-FFF2-40B4-BE49-F238E27FC236}">
                <a16:creationId xmlns:a16="http://schemas.microsoft.com/office/drawing/2014/main" id="{7D522FA8-66CB-407C-A65C-30DB9F0F1A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5492" name="Espace réservé du numéro de diapositive 3">
            <a:extLst>
              <a:ext uri="{FF2B5EF4-FFF2-40B4-BE49-F238E27FC236}">
                <a16:creationId xmlns:a16="http://schemas.microsoft.com/office/drawing/2014/main" id="{B8B62E09-85B0-4293-AF43-A51EE303A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4E261-C87B-4EC3-BEB9-4A0E53D64A5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Espace réservé de l'image des diapositives 1">
            <a:extLst>
              <a:ext uri="{FF2B5EF4-FFF2-40B4-BE49-F238E27FC236}">
                <a16:creationId xmlns:a16="http://schemas.microsoft.com/office/drawing/2014/main" id="{077289CD-3764-4FA1-B113-6576FEBB22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3267" name="Espace réservé des commentaires 2">
            <a:extLst>
              <a:ext uri="{FF2B5EF4-FFF2-40B4-BE49-F238E27FC236}">
                <a16:creationId xmlns:a16="http://schemas.microsoft.com/office/drawing/2014/main" id="{3C1AE3C6-EA8E-4015-8D9F-F2E70B124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6516" name="Espace réservé du numéro de diapositive 3">
            <a:extLst>
              <a:ext uri="{FF2B5EF4-FFF2-40B4-BE49-F238E27FC236}">
                <a16:creationId xmlns:a16="http://schemas.microsoft.com/office/drawing/2014/main" id="{759B582B-D497-44A4-8157-190F4C04A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114DAB-FAA2-4E35-9432-4D072769E17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Espace réservé de l'image des diapositives 1">
            <a:extLst>
              <a:ext uri="{FF2B5EF4-FFF2-40B4-BE49-F238E27FC236}">
                <a16:creationId xmlns:a16="http://schemas.microsoft.com/office/drawing/2014/main" id="{3FE71CED-D006-4283-91AF-4AE0E88F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5315" name="Espace réservé des commentaires 2">
            <a:extLst>
              <a:ext uri="{FF2B5EF4-FFF2-40B4-BE49-F238E27FC236}">
                <a16:creationId xmlns:a16="http://schemas.microsoft.com/office/drawing/2014/main" id="{3DE7AEB7-95BA-4ECC-AD2A-30DA8907DC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7540" name="Espace réservé du numéro de diapositive 3">
            <a:extLst>
              <a:ext uri="{FF2B5EF4-FFF2-40B4-BE49-F238E27FC236}">
                <a16:creationId xmlns:a16="http://schemas.microsoft.com/office/drawing/2014/main" id="{00EB602A-D53E-4A51-B77F-0BB484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F5C6F7-31B6-4DFC-8698-98E33ED93B0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Espace réservé de l'image des diapositives 1">
            <a:extLst>
              <a:ext uri="{FF2B5EF4-FFF2-40B4-BE49-F238E27FC236}">
                <a16:creationId xmlns:a16="http://schemas.microsoft.com/office/drawing/2014/main" id="{29CD3312-5079-46F5-A2DF-003F22F77A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Espace réservé des commentaires 2">
            <a:extLst>
              <a:ext uri="{FF2B5EF4-FFF2-40B4-BE49-F238E27FC236}">
                <a16:creationId xmlns:a16="http://schemas.microsoft.com/office/drawing/2014/main" id="{DBB97108-5DCC-4B94-BA10-11A5312127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8564" name="Espace réservé du numéro de diapositive 3">
            <a:extLst>
              <a:ext uri="{FF2B5EF4-FFF2-40B4-BE49-F238E27FC236}">
                <a16:creationId xmlns:a16="http://schemas.microsoft.com/office/drawing/2014/main" id="{8D8149B0-CC17-49FA-840A-A677C53FB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372037-6665-4E6B-83C2-B834C64E0D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Espace réservé de l'image des diapositives 1">
            <a:extLst>
              <a:ext uri="{FF2B5EF4-FFF2-40B4-BE49-F238E27FC236}">
                <a16:creationId xmlns:a16="http://schemas.microsoft.com/office/drawing/2014/main" id="{DC401981-CEFF-4E9C-A5DF-E764953E17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9411" name="Espace réservé des commentaires 2">
            <a:extLst>
              <a:ext uri="{FF2B5EF4-FFF2-40B4-BE49-F238E27FC236}">
                <a16:creationId xmlns:a16="http://schemas.microsoft.com/office/drawing/2014/main" id="{EB831827-924D-44F8-B854-951F9F2E98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9588" name="Espace réservé du numéro de diapositive 3">
            <a:extLst>
              <a:ext uri="{FF2B5EF4-FFF2-40B4-BE49-F238E27FC236}">
                <a16:creationId xmlns:a16="http://schemas.microsoft.com/office/drawing/2014/main" id="{99719C9F-4259-4CFE-A5CF-AA0DF2E86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AB82F4-25F1-44C9-B86F-F97333999A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Espace réservé de l'image des diapositives 1">
            <a:extLst>
              <a:ext uri="{FF2B5EF4-FFF2-40B4-BE49-F238E27FC236}">
                <a16:creationId xmlns:a16="http://schemas.microsoft.com/office/drawing/2014/main" id="{C4EA238D-9E9D-42FA-B5AE-AE06EE2573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1459" name="Espace réservé des commentaires 2">
            <a:extLst>
              <a:ext uri="{FF2B5EF4-FFF2-40B4-BE49-F238E27FC236}">
                <a16:creationId xmlns:a16="http://schemas.microsoft.com/office/drawing/2014/main" id="{4E45C4D2-08CA-4553-877C-612102D05C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0612" name="Espace réservé du numéro de diapositive 3">
            <a:extLst>
              <a:ext uri="{FF2B5EF4-FFF2-40B4-BE49-F238E27FC236}">
                <a16:creationId xmlns:a16="http://schemas.microsoft.com/office/drawing/2014/main" id="{4663166B-E85F-437E-A158-6FDD1CD38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407878-5052-4953-BBF1-FE86ACDEF3A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Espace réservé de l'image des diapositives 1">
            <a:extLst>
              <a:ext uri="{FF2B5EF4-FFF2-40B4-BE49-F238E27FC236}">
                <a16:creationId xmlns:a16="http://schemas.microsoft.com/office/drawing/2014/main" id="{725CB647-770A-4D09-9897-5D947EFBDC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7" name="Espace réservé des commentaires 2">
            <a:extLst>
              <a:ext uri="{FF2B5EF4-FFF2-40B4-BE49-F238E27FC236}">
                <a16:creationId xmlns:a16="http://schemas.microsoft.com/office/drawing/2014/main" id="{CA5C85DB-296A-471C-A0D3-E8F522ED28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1636" name="Espace réservé du numéro de diapositive 3">
            <a:extLst>
              <a:ext uri="{FF2B5EF4-FFF2-40B4-BE49-F238E27FC236}">
                <a16:creationId xmlns:a16="http://schemas.microsoft.com/office/drawing/2014/main" id="{12778D12-42B5-4144-9165-B0E1B45C0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703A90-955A-45C0-A5EE-61FA85817C3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Espace réservé de l'image des diapositives 1">
            <a:extLst>
              <a:ext uri="{FF2B5EF4-FFF2-40B4-BE49-F238E27FC236}">
                <a16:creationId xmlns:a16="http://schemas.microsoft.com/office/drawing/2014/main" id="{F4C98EAB-DBFE-4717-AC0D-EDB2FC114B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5555" name="Espace réservé des commentaires 2">
            <a:extLst>
              <a:ext uri="{FF2B5EF4-FFF2-40B4-BE49-F238E27FC236}">
                <a16:creationId xmlns:a16="http://schemas.microsoft.com/office/drawing/2014/main" id="{8E5DEACE-A955-4FF3-A6E7-196EFE7BC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2660" name="Espace réservé du numéro de diapositive 3">
            <a:extLst>
              <a:ext uri="{FF2B5EF4-FFF2-40B4-BE49-F238E27FC236}">
                <a16:creationId xmlns:a16="http://schemas.microsoft.com/office/drawing/2014/main" id="{A233C705-F97F-49E0-90F6-EEED98183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FDE9BB-6604-4EB9-A6EE-34DEA08944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Espace réservé de l'image des diapositives 1">
            <a:extLst>
              <a:ext uri="{FF2B5EF4-FFF2-40B4-BE49-F238E27FC236}">
                <a16:creationId xmlns:a16="http://schemas.microsoft.com/office/drawing/2014/main" id="{F1DFF9A9-EB4C-4C4D-B6B2-7D2ACBCD10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7603" name="Espace réservé des commentaires 2">
            <a:extLst>
              <a:ext uri="{FF2B5EF4-FFF2-40B4-BE49-F238E27FC236}">
                <a16:creationId xmlns:a16="http://schemas.microsoft.com/office/drawing/2014/main" id="{0FD821AD-001F-4374-B1F0-356A43660D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3684" name="Espace réservé du numéro de diapositive 3">
            <a:extLst>
              <a:ext uri="{FF2B5EF4-FFF2-40B4-BE49-F238E27FC236}">
                <a16:creationId xmlns:a16="http://schemas.microsoft.com/office/drawing/2014/main" id="{840F15FC-6F5A-40B4-9E66-DD120DAF8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78D2BA-D66A-4D17-A237-433AA4289D6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Espace réservé de l'image des diapositives 1">
            <a:extLst>
              <a:ext uri="{FF2B5EF4-FFF2-40B4-BE49-F238E27FC236}">
                <a16:creationId xmlns:a16="http://schemas.microsoft.com/office/drawing/2014/main" id="{E654D096-3EE8-41DE-84DD-0B82279094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1603" name="Espace réservé des commentaires 2">
            <a:extLst>
              <a:ext uri="{FF2B5EF4-FFF2-40B4-BE49-F238E27FC236}">
                <a16:creationId xmlns:a16="http://schemas.microsoft.com/office/drawing/2014/main" id="{CABDCBD3-A47D-41BC-B015-21AD281DCA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5684" name="Espace réservé du numéro de diapositive 3">
            <a:extLst>
              <a:ext uri="{FF2B5EF4-FFF2-40B4-BE49-F238E27FC236}">
                <a16:creationId xmlns:a16="http://schemas.microsoft.com/office/drawing/2014/main" id="{F4215FC9-644F-4C4B-B0D8-DF6C9DC3F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1B595-BE01-4119-BB25-9CEA03B2F23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Espace réservé de l'image des diapositives 1">
            <a:extLst>
              <a:ext uri="{FF2B5EF4-FFF2-40B4-BE49-F238E27FC236}">
                <a16:creationId xmlns:a16="http://schemas.microsoft.com/office/drawing/2014/main" id="{2FACAF17-7E0D-497A-BAF6-33D02E2AF1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9651" name="Espace réservé des commentaires 2">
            <a:extLst>
              <a:ext uri="{FF2B5EF4-FFF2-40B4-BE49-F238E27FC236}">
                <a16:creationId xmlns:a16="http://schemas.microsoft.com/office/drawing/2014/main" id="{01E6FDDB-FD28-4483-806A-300D432314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4708" name="Espace réservé du numéro de diapositive 3">
            <a:extLst>
              <a:ext uri="{FF2B5EF4-FFF2-40B4-BE49-F238E27FC236}">
                <a16:creationId xmlns:a16="http://schemas.microsoft.com/office/drawing/2014/main" id="{3A1A2AA4-7EA1-4258-BFAD-C9F96736C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A8BB8-4B19-4E31-BCD0-0F67F52BEA3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Espace réservé de l'image des diapositives 1">
            <a:extLst>
              <a:ext uri="{FF2B5EF4-FFF2-40B4-BE49-F238E27FC236}">
                <a16:creationId xmlns:a16="http://schemas.microsoft.com/office/drawing/2014/main" id="{E1127826-BBCF-40E0-A22E-5CA97B69F8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1699" name="Espace réservé des commentaires 2">
            <a:extLst>
              <a:ext uri="{FF2B5EF4-FFF2-40B4-BE49-F238E27FC236}">
                <a16:creationId xmlns:a16="http://schemas.microsoft.com/office/drawing/2014/main" id="{87CEFC30-4CC5-4866-A928-6B7EB0104D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5732" name="Espace réservé du numéro de diapositive 3">
            <a:extLst>
              <a:ext uri="{FF2B5EF4-FFF2-40B4-BE49-F238E27FC236}">
                <a16:creationId xmlns:a16="http://schemas.microsoft.com/office/drawing/2014/main" id="{2A1E712A-75D0-478B-AA34-C7211D05C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1A647-7BBE-40A6-B139-E2A0FE5364F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Espace réservé de l'image des diapositives 1">
            <a:extLst>
              <a:ext uri="{FF2B5EF4-FFF2-40B4-BE49-F238E27FC236}">
                <a16:creationId xmlns:a16="http://schemas.microsoft.com/office/drawing/2014/main" id="{B2CEC276-FCF8-462F-AD84-3BEBBC5EC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3747" name="Espace réservé des commentaires 2">
            <a:extLst>
              <a:ext uri="{FF2B5EF4-FFF2-40B4-BE49-F238E27FC236}">
                <a16:creationId xmlns:a16="http://schemas.microsoft.com/office/drawing/2014/main" id="{55251A13-BB3B-4387-9B14-BA56B6AEE8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6756" name="Espace réservé du numéro de diapositive 3">
            <a:extLst>
              <a:ext uri="{FF2B5EF4-FFF2-40B4-BE49-F238E27FC236}">
                <a16:creationId xmlns:a16="http://schemas.microsoft.com/office/drawing/2014/main" id="{35BE5F8B-4D01-4C88-B8A5-A41977C047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6A6CA9-B18F-4862-A83A-36EC4BC342F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Espace réservé de l'image des diapositives 1">
            <a:extLst>
              <a:ext uri="{FF2B5EF4-FFF2-40B4-BE49-F238E27FC236}">
                <a16:creationId xmlns:a16="http://schemas.microsoft.com/office/drawing/2014/main" id="{E95FFB36-53AC-4FFC-B4E7-CBBC9930A9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5795" name="Espace réservé des commentaires 2">
            <a:extLst>
              <a:ext uri="{FF2B5EF4-FFF2-40B4-BE49-F238E27FC236}">
                <a16:creationId xmlns:a16="http://schemas.microsoft.com/office/drawing/2014/main" id="{2E576209-D088-4DB2-A536-E099C4E491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7780" name="Espace réservé du numéro de diapositive 3">
            <a:extLst>
              <a:ext uri="{FF2B5EF4-FFF2-40B4-BE49-F238E27FC236}">
                <a16:creationId xmlns:a16="http://schemas.microsoft.com/office/drawing/2014/main" id="{01DECF46-01AA-49D9-A5BF-D41FF28F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1A2AA8-90D4-4B5C-BE8E-82A0A56E0B7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Espace réservé de l'image des diapositives 1">
            <a:extLst>
              <a:ext uri="{FF2B5EF4-FFF2-40B4-BE49-F238E27FC236}">
                <a16:creationId xmlns:a16="http://schemas.microsoft.com/office/drawing/2014/main" id="{DFBB88CA-34EE-4FBF-A9F0-2C25616244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7843" name="Espace réservé des commentaires 2">
            <a:extLst>
              <a:ext uri="{FF2B5EF4-FFF2-40B4-BE49-F238E27FC236}">
                <a16:creationId xmlns:a16="http://schemas.microsoft.com/office/drawing/2014/main" id="{0CDD5753-AA7A-4E9E-AA39-C1F7A5BA21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8804" name="Espace réservé du numéro de diapositive 3">
            <a:extLst>
              <a:ext uri="{FF2B5EF4-FFF2-40B4-BE49-F238E27FC236}">
                <a16:creationId xmlns:a16="http://schemas.microsoft.com/office/drawing/2014/main" id="{2A7270F7-7C74-41A9-AC64-CDB04EF95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F1E03-FD4C-46C2-B060-6D4732151A3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Espace réservé de l'image des diapositives 1">
            <a:extLst>
              <a:ext uri="{FF2B5EF4-FFF2-40B4-BE49-F238E27FC236}">
                <a16:creationId xmlns:a16="http://schemas.microsoft.com/office/drawing/2014/main" id="{9EECBEA4-073C-4780-9F7B-7D50FF36A3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9891" name="Espace réservé des commentaires 2">
            <a:extLst>
              <a:ext uri="{FF2B5EF4-FFF2-40B4-BE49-F238E27FC236}">
                <a16:creationId xmlns:a16="http://schemas.microsoft.com/office/drawing/2014/main" id="{85811AA2-8CDF-4BB8-9D7A-DDCFBEA76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9828" name="Espace réservé du numéro de diapositive 3">
            <a:extLst>
              <a:ext uri="{FF2B5EF4-FFF2-40B4-BE49-F238E27FC236}">
                <a16:creationId xmlns:a16="http://schemas.microsoft.com/office/drawing/2014/main" id="{F34CEECB-E4EC-43F2-B91B-65E651FF0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85843C-BF6B-4EF2-B64B-511959D8FD4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Espace réservé de l'image des diapositives 1">
            <a:extLst>
              <a:ext uri="{FF2B5EF4-FFF2-40B4-BE49-F238E27FC236}">
                <a16:creationId xmlns:a16="http://schemas.microsoft.com/office/drawing/2014/main" id="{0875AD5A-16FD-475F-9F3E-D8360B6178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1939" name="Espace réservé des commentaires 2">
            <a:extLst>
              <a:ext uri="{FF2B5EF4-FFF2-40B4-BE49-F238E27FC236}">
                <a16:creationId xmlns:a16="http://schemas.microsoft.com/office/drawing/2014/main" id="{1BAD476E-665B-44E2-A061-8F1B36DC97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0852" name="Espace réservé du numéro de diapositive 3">
            <a:extLst>
              <a:ext uri="{FF2B5EF4-FFF2-40B4-BE49-F238E27FC236}">
                <a16:creationId xmlns:a16="http://schemas.microsoft.com/office/drawing/2014/main" id="{758D13A8-C988-4AF2-9A94-E2436A1A8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4FCC6-8621-4BFF-BBAD-2AA891B4CAE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Espace réservé de l'image des diapositives 1">
            <a:extLst>
              <a:ext uri="{FF2B5EF4-FFF2-40B4-BE49-F238E27FC236}">
                <a16:creationId xmlns:a16="http://schemas.microsoft.com/office/drawing/2014/main" id="{F4BE6DDE-B92E-4DC8-9EC2-033DF2103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987" name="Espace réservé des commentaires 2">
            <a:extLst>
              <a:ext uri="{FF2B5EF4-FFF2-40B4-BE49-F238E27FC236}">
                <a16:creationId xmlns:a16="http://schemas.microsoft.com/office/drawing/2014/main" id="{9FB96AC6-1770-415B-AAB4-277EB18BCB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1876" name="Espace réservé du numéro de diapositive 3">
            <a:extLst>
              <a:ext uri="{FF2B5EF4-FFF2-40B4-BE49-F238E27FC236}">
                <a16:creationId xmlns:a16="http://schemas.microsoft.com/office/drawing/2014/main" id="{E68FA55F-4829-49EB-B14B-D30171477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16113-28CE-4613-AB8D-A18DA332A8C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Espace réservé de l'image des diapositives 1">
            <a:extLst>
              <a:ext uri="{FF2B5EF4-FFF2-40B4-BE49-F238E27FC236}">
                <a16:creationId xmlns:a16="http://schemas.microsoft.com/office/drawing/2014/main" id="{E9F73208-CD55-4FA2-AB12-C5F04A8F4B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6035" name="Espace réservé des commentaires 2">
            <a:extLst>
              <a:ext uri="{FF2B5EF4-FFF2-40B4-BE49-F238E27FC236}">
                <a16:creationId xmlns:a16="http://schemas.microsoft.com/office/drawing/2014/main" id="{019EC538-2D12-4479-82EE-F4E9259CD9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2900" name="Espace réservé du numéro de diapositive 3">
            <a:extLst>
              <a:ext uri="{FF2B5EF4-FFF2-40B4-BE49-F238E27FC236}">
                <a16:creationId xmlns:a16="http://schemas.microsoft.com/office/drawing/2014/main" id="{EB309409-70D5-45E7-9B7E-F561EF9C2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862BB1-5427-4611-845C-EF40FAEC7D9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Espace réservé de l'image des diapositives 1">
            <a:extLst>
              <a:ext uri="{FF2B5EF4-FFF2-40B4-BE49-F238E27FC236}">
                <a16:creationId xmlns:a16="http://schemas.microsoft.com/office/drawing/2014/main" id="{09DD18CB-BFB0-4F16-8F95-B323C8F98C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8083" name="Espace réservé des commentaires 2">
            <a:extLst>
              <a:ext uri="{FF2B5EF4-FFF2-40B4-BE49-F238E27FC236}">
                <a16:creationId xmlns:a16="http://schemas.microsoft.com/office/drawing/2014/main" id="{95BA65DC-D390-4AFC-AF79-7956F8779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3924" name="Espace réservé du numéro de diapositive 3">
            <a:extLst>
              <a:ext uri="{FF2B5EF4-FFF2-40B4-BE49-F238E27FC236}">
                <a16:creationId xmlns:a16="http://schemas.microsoft.com/office/drawing/2014/main" id="{112C502C-9133-45AB-86A4-C0A7976F1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27A5B-C5F1-4F0B-A417-37712CEFD5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Espace réservé de l'image des diapositives 1">
            <a:extLst>
              <a:ext uri="{FF2B5EF4-FFF2-40B4-BE49-F238E27FC236}">
                <a16:creationId xmlns:a16="http://schemas.microsoft.com/office/drawing/2014/main" id="{76700E4B-A790-4CD8-B30A-E29D31B70A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Espace réservé des commentaires 2">
            <a:extLst>
              <a:ext uri="{FF2B5EF4-FFF2-40B4-BE49-F238E27FC236}">
                <a16:creationId xmlns:a16="http://schemas.microsoft.com/office/drawing/2014/main" id="{C32C2385-C029-4298-8178-D582B712CC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6708" name="Espace réservé du numéro de diapositive 3">
            <a:extLst>
              <a:ext uri="{FF2B5EF4-FFF2-40B4-BE49-F238E27FC236}">
                <a16:creationId xmlns:a16="http://schemas.microsoft.com/office/drawing/2014/main" id="{0C89DCF6-F959-45B8-8FD1-8ADDDF37A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70B8BE-7F68-4D4F-BEF6-AFBD09163C4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Espace réservé de l'image des diapositives 1">
            <a:extLst>
              <a:ext uri="{FF2B5EF4-FFF2-40B4-BE49-F238E27FC236}">
                <a16:creationId xmlns:a16="http://schemas.microsoft.com/office/drawing/2014/main" id="{5F3242F7-7288-46D9-B434-0ABB34107C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0131" name="Espace réservé des commentaires 2">
            <a:extLst>
              <a:ext uri="{FF2B5EF4-FFF2-40B4-BE49-F238E27FC236}">
                <a16:creationId xmlns:a16="http://schemas.microsoft.com/office/drawing/2014/main" id="{54B9E8CB-684A-47BA-8A8C-F4458D6FB6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4948" name="Espace réservé du numéro de diapositive 3">
            <a:extLst>
              <a:ext uri="{FF2B5EF4-FFF2-40B4-BE49-F238E27FC236}">
                <a16:creationId xmlns:a16="http://schemas.microsoft.com/office/drawing/2014/main" id="{18E011DE-0460-4996-9525-A10191951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810BF9-4B3E-487F-B2F6-39C149F758E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Espace réservé de l'image des diapositives 1">
            <a:extLst>
              <a:ext uri="{FF2B5EF4-FFF2-40B4-BE49-F238E27FC236}">
                <a16:creationId xmlns:a16="http://schemas.microsoft.com/office/drawing/2014/main" id="{1A255348-A492-4726-A560-B3EDD61A23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2179" name="Espace réservé des commentaires 2">
            <a:extLst>
              <a:ext uri="{FF2B5EF4-FFF2-40B4-BE49-F238E27FC236}">
                <a16:creationId xmlns:a16="http://schemas.microsoft.com/office/drawing/2014/main" id="{AAF9CE2A-B8D8-40F0-8964-F5267811A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5972" name="Espace réservé du numéro de diapositive 3">
            <a:extLst>
              <a:ext uri="{FF2B5EF4-FFF2-40B4-BE49-F238E27FC236}">
                <a16:creationId xmlns:a16="http://schemas.microsoft.com/office/drawing/2014/main" id="{8FE0E8A7-BA67-4D88-B3FF-DF0128A0F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EA639-B70C-4C9B-901F-E5A213E1FDE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Espace réservé de l'image des diapositives 1">
            <a:extLst>
              <a:ext uri="{FF2B5EF4-FFF2-40B4-BE49-F238E27FC236}">
                <a16:creationId xmlns:a16="http://schemas.microsoft.com/office/drawing/2014/main" id="{EA586EB1-C5FF-46E4-B6D5-B9F4825C6C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4227" name="Espace réservé des commentaires 2">
            <a:extLst>
              <a:ext uri="{FF2B5EF4-FFF2-40B4-BE49-F238E27FC236}">
                <a16:creationId xmlns:a16="http://schemas.microsoft.com/office/drawing/2014/main" id="{0A4477C5-40AE-4EE8-8B9D-619CCC6B81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6996" name="Espace réservé du numéro de diapositive 3">
            <a:extLst>
              <a:ext uri="{FF2B5EF4-FFF2-40B4-BE49-F238E27FC236}">
                <a16:creationId xmlns:a16="http://schemas.microsoft.com/office/drawing/2014/main" id="{5EF99DED-41A0-4693-88BF-6D3216270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3A202-DE18-4364-86E0-5FA7948E1D1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Espace réservé de l'image des diapositives 1">
            <a:extLst>
              <a:ext uri="{FF2B5EF4-FFF2-40B4-BE49-F238E27FC236}">
                <a16:creationId xmlns:a16="http://schemas.microsoft.com/office/drawing/2014/main" id="{3F956CC6-9CB9-49DE-936D-4B4B8E2C1B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6275" name="Espace réservé des commentaires 2">
            <a:extLst>
              <a:ext uri="{FF2B5EF4-FFF2-40B4-BE49-F238E27FC236}">
                <a16:creationId xmlns:a16="http://schemas.microsoft.com/office/drawing/2014/main" id="{2D7ED5FF-B72C-4082-9E48-9F0B7D9ECB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8020" name="Espace réservé du numéro de diapositive 3">
            <a:extLst>
              <a:ext uri="{FF2B5EF4-FFF2-40B4-BE49-F238E27FC236}">
                <a16:creationId xmlns:a16="http://schemas.microsoft.com/office/drawing/2014/main" id="{5F71594D-BCC4-4168-82FF-EA9B270E3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1BD8BE-24DD-4CA0-AF0F-547E8759BFD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Espace réservé de l'image des diapositives 1">
            <a:extLst>
              <a:ext uri="{FF2B5EF4-FFF2-40B4-BE49-F238E27FC236}">
                <a16:creationId xmlns:a16="http://schemas.microsoft.com/office/drawing/2014/main" id="{BC2591A5-7A6E-46BB-885B-3D1163DFAD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8323" name="Espace réservé des commentaires 2">
            <a:extLst>
              <a:ext uri="{FF2B5EF4-FFF2-40B4-BE49-F238E27FC236}">
                <a16:creationId xmlns:a16="http://schemas.microsoft.com/office/drawing/2014/main" id="{2E546185-E578-4CD1-94CD-75C71C56FF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9044" name="Espace réservé du numéro de diapositive 3">
            <a:extLst>
              <a:ext uri="{FF2B5EF4-FFF2-40B4-BE49-F238E27FC236}">
                <a16:creationId xmlns:a16="http://schemas.microsoft.com/office/drawing/2014/main" id="{F835155A-224A-4D00-AF32-50A9114DF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D43CC9-F2D8-4B68-A92E-69BBB7B8D91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Espace réservé de l'image des diapositives 1">
            <a:extLst>
              <a:ext uri="{FF2B5EF4-FFF2-40B4-BE49-F238E27FC236}">
                <a16:creationId xmlns:a16="http://schemas.microsoft.com/office/drawing/2014/main" id="{744474DE-52BB-4FE8-AE97-E885329A8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Espace réservé des commentaires 2">
            <a:extLst>
              <a:ext uri="{FF2B5EF4-FFF2-40B4-BE49-F238E27FC236}">
                <a16:creationId xmlns:a16="http://schemas.microsoft.com/office/drawing/2014/main" id="{D293F5D6-B8A3-4E5A-952B-A44DA77A77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0068" name="Espace réservé du numéro de diapositive 3">
            <a:extLst>
              <a:ext uri="{FF2B5EF4-FFF2-40B4-BE49-F238E27FC236}">
                <a16:creationId xmlns:a16="http://schemas.microsoft.com/office/drawing/2014/main" id="{72605F2A-046F-4EEF-95F9-8B44B8F74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7E9D89-785B-4CEA-A82A-4D571A4D507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Espace réservé de l'image des diapositives 1">
            <a:extLst>
              <a:ext uri="{FF2B5EF4-FFF2-40B4-BE49-F238E27FC236}">
                <a16:creationId xmlns:a16="http://schemas.microsoft.com/office/drawing/2014/main" id="{91056089-B40F-470A-B9CF-E079AD11C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2419" name="Espace réservé des commentaires 2">
            <a:extLst>
              <a:ext uri="{FF2B5EF4-FFF2-40B4-BE49-F238E27FC236}">
                <a16:creationId xmlns:a16="http://schemas.microsoft.com/office/drawing/2014/main" id="{692D0AB1-6AC3-444D-B4ED-9D217D1947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1092" name="Espace réservé du numéro de diapositive 3">
            <a:extLst>
              <a:ext uri="{FF2B5EF4-FFF2-40B4-BE49-F238E27FC236}">
                <a16:creationId xmlns:a16="http://schemas.microsoft.com/office/drawing/2014/main" id="{0ED8C04A-C745-4570-B616-D8C4F5D08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97267-97ED-4A02-95C0-2D1113D1CD7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Espace réservé de l'image des diapositives 1">
            <a:extLst>
              <a:ext uri="{FF2B5EF4-FFF2-40B4-BE49-F238E27FC236}">
                <a16:creationId xmlns:a16="http://schemas.microsoft.com/office/drawing/2014/main" id="{6230A0A9-AFED-4744-AA2F-12D8A6F039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4467" name="Espace réservé des commentaires 2">
            <a:extLst>
              <a:ext uri="{FF2B5EF4-FFF2-40B4-BE49-F238E27FC236}">
                <a16:creationId xmlns:a16="http://schemas.microsoft.com/office/drawing/2014/main" id="{B8036613-A640-44A1-AA3C-D482D6850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2116" name="Espace réservé du numéro de diapositive 3">
            <a:extLst>
              <a:ext uri="{FF2B5EF4-FFF2-40B4-BE49-F238E27FC236}">
                <a16:creationId xmlns:a16="http://schemas.microsoft.com/office/drawing/2014/main" id="{846E62C3-CA80-4C19-A1ED-66AE2E933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314CC-9B5B-4469-8B73-531CCBE46BD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Espace réservé de l'image des diapositives 1">
            <a:extLst>
              <a:ext uri="{FF2B5EF4-FFF2-40B4-BE49-F238E27FC236}">
                <a16:creationId xmlns:a16="http://schemas.microsoft.com/office/drawing/2014/main" id="{992FE1BA-1AF3-45BA-AE2D-379C4F3B8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6515" name="Espace réservé des commentaires 2">
            <a:extLst>
              <a:ext uri="{FF2B5EF4-FFF2-40B4-BE49-F238E27FC236}">
                <a16:creationId xmlns:a16="http://schemas.microsoft.com/office/drawing/2014/main" id="{9459E8C1-826F-4884-9FFB-C008E87CEB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3140" name="Espace réservé du numéro de diapositive 3">
            <a:extLst>
              <a:ext uri="{FF2B5EF4-FFF2-40B4-BE49-F238E27FC236}">
                <a16:creationId xmlns:a16="http://schemas.microsoft.com/office/drawing/2014/main" id="{30DEB2C8-F9EC-4A2C-ABE0-8135A7FFF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F2CA-3D2D-498B-BD42-F75F8A847F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Espace réservé de l'image des diapositives 1">
            <a:extLst>
              <a:ext uri="{FF2B5EF4-FFF2-40B4-BE49-F238E27FC236}">
                <a16:creationId xmlns:a16="http://schemas.microsoft.com/office/drawing/2014/main" id="{7E94629B-D7C0-4055-82A4-0B4C718747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8563" name="Espace réservé des commentaires 2">
            <a:extLst>
              <a:ext uri="{FF2B5EF4-FFF2-40B4-BE49-F238E27FC236}">
                <a16:creationId xmlns:a16="http://schemas.microsoft.com/office/drawing/2014/main" id="{F4F3C0EF-901D-4748-B958-60FA786D9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4164" name="Espace réservé du numéro de diapositive 3">
            <a:extLst>
              <a:ext uri="{FF2B5EF4-FFF2-40B4-BE49-F238E27FC236}">
                <a16:creationId xmlns:a16="http://schemas.microsoft.com/office/drawing/2014/main" id="{AE308DA5-C571-4568-9DB1-A1C09F243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49269B-0D8F-434C-BAAD-F2D80EC4BFC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Espace réservé de l'image des diapositives 1">
            <a:extLst>
              <a:ext uri="{FF2B5EF4-FFF2-40B4-BE49-F238E27FC236}">
                <a16:creationId xmlns:a16="http://schemas.microsoft.com/office/drawing/2014/main" id="{DE81D4E3-E932-4FCE-9308-CC711E0634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Espace réservé des commentaires 2">
            <a:extLst>
              <a:ext uri="{FF2B5EF4-FFF2-40B4-BE49-F238E27FC236}">
                <a16:creationId xmlns:a16="http://schemas.microsoft.com/office/drawing/2014/main" id="{6767838B-6886-4D73-857B-C770BF3A44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7732" name="Espace réservé du numéro de diapositive 3">
            <a:extLst>
              <a:ext uri="{FF2B5EF4-FFF2-40B4-BE49-F238E27FC236}">
                <a16:creationId xmlns:a16="http://schemas.microsoft.com/office/drawing/2014/main" id="{3B4335BF-B1A1-47F2-9A96-370A77830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F8EBB2-7F81-42E1-903C-96F2FCC4F11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Espace réservé de l'image des diapositives 1">
            <a:extLst>
              <a:ext uri="{FF2B5EF4-FFF2-40B4-BE49-F238E27FC236}">
                <a16:creationId xmlns:a16="http://schemas.microsoft.com/office/drawing/2014/main" id="{15298099-E36B-4A0E-B61E-C8999A1365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0611" name="Espace réservé des commentaires 2">
            <a:extLst>
              <a:ext uri="{FF2B5EF4-FFF2-40B4-BE49-F238E27FC236}">
                <a16:creationId xmlns:a16="http://schemas.microsoft.com/office/drawing/2014/main" id="{411A0914-B53D-43E9-BB9C-97408B4FA1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5188" name="Espace réservé du numéro de diapositive 3">
            <a:extLst>
              <a:ext uri="{FF2B5EF4-FFF2-40B4-BE49-F238E27FC236}">
                <a16:creationId xmlns:a16="http://schemas.microsoft.com/office/drawing/2014/main" id="{2B2EDC47-FC56-4927-A0B5-AD0E1C52D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72B3D9-9402-493F-AAFF-AA64193D02A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Espace réservé de l'image des diapositives 1">
            <a:extLst>
              <a:ext uri="{FF2B5EF4-FFF2-40B4-BE49-F238E27FC236}">
                <a16:creationId xmlns:a16="http://schemas.microsoft.com/office/drawing/2014/main" id="{C0058A7D-8C1B-408F-AF5D-819A92EC32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2659" name="Espace réservé des commentaires 2">
            <a:extLst>
              <a:ext uri="{FF2B5EF4-FFF2-40B4-BE49-F238E27FC236}">
                <a16:creationId xmlns:a16="http://schemas.microsoft.com/office/drawing/2014/main" id="{44420FE3-7CAE-4A9D-8062-0F57D42608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6212" name="Espace réservé du numéro de diapositive 3">
            <a:extLst>
              <a:ext uri="{FF2B5EF4-FFF2-40B4-BE49-F238E27FC236}">
                <a16:creationId xmlns:a16="http://schemas.microsoft.com/office/drawing/2014/main" id="{665DB73A-BE26-43C9-A88C-5DDAC9900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2AC49D-F844-460B-8E61-BD2CDDD83DA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Espace réservé de l'image des diapositives 1">
            <a:extLst>
              <a:ext uri="{FF2B5EF4-FFF2-40B4-BE49-F238E27FC236}">
                <a16:creationId xmlns:a16="http://schemas.microsoft.com/office/drawing/2014/main" id="{C5A7ACB4-6C0B-49F5-9C9D-EC76B1C8AE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4707" name="Espace réservé des commentaires 2">
            <a:extLst>
              <a:ext uri="{FF2B5EF4-FFF2-40B4-BE49-F238E27FC236}">
                <a16:creationId xmlns:a16="http://schemas.microsoft.com/office/drawing/2014/main" id="{5AA82B81-B8EC-48EC-84B6-086280C3D6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7236" name="Espace réservé du numéro de diapositive 3">
            <a:extLst>
              <a:ext uri="{FF2B5EF4-FFF2-40B4-BE49-F238E27FC236}">
                <a16:creationId xmlns:a16="http://schemas.microsoft.com/office/drawing/2014/main" id="{851B5070-47D5-4382-BFD2-D74AB07D9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FB6B6D-FB80-49E1-AC53-C7FB5A54077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Espace réservé de l'image des diapositives 1">
            <a:extLst>
              <a:ext uri="{FF2B5EF4-FFF2-40B4-BE49-F238E27FC236}">
                <a16:creationId xmlns:a16="http://schemas.microsoft.com/office/drawing/2014/main" id="{33C8E0F6-E7CF-4CBC-B6F7-28AB723ED8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6755" name="Espace réservé des commentaires 2">
            <a:extLst>
              <a:ext uri="{FF2B5EF4-FFF2-40B4-BE49-F238E27FC236}">
                <a16:creationId xmlns:a16="http://schemas.microsoft.com/office/drawing/2014/main" id="{2CB04BC3-E61D-4DBB-AF9E-5F0DAA59DC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8260" name="Espace réservé du numéro de diapositive 3">
            <a:extLst>
              <a:ext uri="{FF2B5EF4-FFF2-40B4-BE49-F238E27FC236}">
                <a16:creationId xmlns:a16="http://schemas.microsoft.com/office/drawing/2014/main" id="{6170CEF9-B582-45DA-B33C-18650C06D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91D4E2-786F-40D4-AB09-467A8222CC0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Espace réservé de l'image des diapositives 1">
            <a:extLst>
              <a:ext uri="{FF2B5EF4-FFF2-40B4-BE49-F238E27FC236}">
                <a16:creationId xmlns:a16="http://schemas.microsoft.com/office/drawing/2014/main" id="{69C4DFF2-7D43-4FCB-B612-3A41ED69EB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8803" name="Espace réservé des commentaires 2">
            <a:extLst>
              <a:ext uri="{FF2B5EF4-FFF2-40B4-BE49-F238E27FC236}">
                <a16:creationId xmlns:a16="http://schemas.microsoft.com/office/drawing/2014/main" id="{F301BA8D-72A6-474E-94D5-43A94F5684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9284" name="Espace réservé du numéro de diapositive 3">
            <a:extLst>
              <a:ext uri="{FF2B5EF4-FFF2-40B4-BE49-F238E27FC236}">
                <a16:creationId xmlns:a16="http://schemas.microsoft.com/office/drawing/2014/main" id="{268D9D23-B073-4DB5-B865-C1F99106C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324AA7-22B8-4D50-97C0-EC55D58629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Espace réservé de l'image des diapositives 1">
            <a:extLst>
              <a:ext uri="{FF2B5EF4-FFF2-40B4-BE49-F238E27FC236}">
                <a16:creationId xmlns:a16="http://schemas.microsoft.com/office/drawing/2014/main" id="{C509DBFE-D176-4D9D-A36B-84EB5DBC69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0851" name="Espace réservé des commentaires 2">
            <a:extLst>
              <a:ext uri="{FF2B5EF4-FFF2-40B4-BE49-F238E27FC236}">
                <a16:creationId xmlns:a16="http://schemas.microsoft.com/office/drawing/2014/main" id="{E25AE7E7-0F97-4460-9A4F-6441A3AF2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0308" name="Espace réservé du numéro de diapositive 3">
            <a:extLst>
              <a:ext uri="{FF2B5EF4-FFF2-40B4-BE49-F238E27FC236}">
                <a16:creationId xmlns:a16="http://schemas.microsoft.com/office/drawing/2014/main" id="{AD4E8807-FBD8-4EFF-BDA5-128B634C9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4E774-A6A5-471F-AE4A-4DA4269C713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Espace réservé de l'image des diapositives 1">
            <a:extLst>
              <a:ext uri="{FF2B5EF4-FFF2-40B4-BE49-F238E27FC236}">
                <a16:creationId xmlns:a16="http://schemas.microsoft.com/office/drawing/2014/main" id="{9B44C65F-D696-4040-A80F-F8C46D8AAA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2899" name="Espace réservé des commentaires 2">
            <a:extLst>
              <a:ext uri="{FF2B5EF4-FFF2-40B4-BE49-F238E27FC236}">
                <a16:creationId xmlns:a16="http://schemas.microsoft.com/office/drawing/2014/main" id="{83086B90-2F46-47A8-A652-0A0A98764B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1332" name="Espace réservé du numéro de diapositive 3">
            <a:extLst>
              <a:ext uri="{FF2B5EF4-FFF2-40B4-BE49-F238E27FC236}">
                <a16:creationId xmlns:a16="http://schemas.microsoft.com/office/drawing/2014/main" id="{B9E64A75-6648-46AA-8358-9EB8BF103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F5ACE-0241-42C7-B543-BA7D4BD18CB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Espace réservé de l'image des diapositives 1">
            <a:extLst>
              <a:ext uri="{FF2B5EF4-FFF2-40B4-BE49-F238E27FC236}">
                <a16:creationId xmlns:a16="http://schemas.microsoft.com/office/drawing/2014/main" id="{B934EED7-8637-4118-B64F-D35D49B19D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4947" name="Espace réservé des commentaires 2">
            <a:extLst>
              <a:ext uri="{FF2B5EF4-FFF2-40B4-BE49-F238E27FC236}">
                <a16:creationId xmlns:a16="http://schemas.microsoft.com/office/drawing/2014/main" id="{BF7EC96C-A154-4BA0-A3AF-293FBF34A2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2356" name="Espace réservé du numéro de diapositive 3">
            <a:extLst>
              <a:ext uri="{FF2B5EF4-FFF2-40B4-BE49-F238E27FC236}">
                <a16:creationId xmlns:a16="http://schemas.microsoft.com/office/drawing/2014/main" id="{ED8F15F4-D842-430A-A303-318B6B2F7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824B11-A4F1-4013-84AE-B3669FF2DC5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Espace réservé de l'image des diapositives 1">
            <a:extLst>
              <a:ext uri="{FF2B5EF4-FFF2-40B4-BE49-F238E27FC236}">
                <a16:creationId xmlns:a16="http://schemas.microsoft.com/office/drawing/2014/main" id="{EC7ECE03-62D2-42A2-86EE-C7005BE63F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6995" name="Espace réservé des commentaires 2">
            <a:extLst>
              <a:ext uri="{FF2B5EF4-FFF2-40B4-BE49-F238E27FC236}">
                <a16:creationId xmlns:a16="http://schemas.microsoft.com/office/drawing/2014/main" id="{AEF078A8-2418-418D-825E-AD8616027E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3380" name="Espace réservé du numéro de diapositive 3">
            <a:extLst>
              <a:ext uri="{FF2B5EF4-FFF2-40B4-BE49-F238E27FC236}">
                <a16:creationId xmlns:a16="http://schemas.microsoft.com/office/drawing/2014/main" id="{C53F4BFD-3493-4A1D-8BE1-4758EA4E7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5637DF-B743-4CC3-B456-AB4E87965BB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Espace réservé de l'image des diapositives 1">
            <a:extLst>
              <a:ext uri="{FF2B5EF4-FFF2-40B4-BE49-F238E27FC236}">
                <a16:creationId xmlns:a16="http://schemas.microsoft.com/office/drawing/2014/main" id="{70E2F246-EE09-4C1D-822E-6FA27A4A13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9043" name="Espace réservé des commentaires 2">
            <a:extLst>
              <a:ext uri="{FF2B5EF4-FFF2-40B4-BE49-F238E27FC236}">
                <a16:creationId xmlns:a16="http://schemas.microsoft.com/office/drawing/2014/main" id="{7E56DC1C-3E70-42A0-9A94-C3FDC9A2E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4404" name="Espace réservé du numéro de diapositive 3">
            <a:extLst>
              <a:ext uri="{FF2B5EF4-FFF2-40B4-BE49-F238E27FC236}">
                <a16:creationId xmlns:a16="http://schemas.microsoft.com/office/drawing/2014/main" id="{2E15EFC9-F0BA-4409-A46F-B1ADE5954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125EB9-25E5-4322-B8C7-3FB3D402672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Espace réservé de l'image des diapositives 1">
            <a:extLst>
              <a:ext uri="{FF2B5EF4-FFF2-40B4-BE49-F238E27FC236}">
                <a16:creationId xmlns:a16="http://schemas.microsoft.com/office/drawing/2014/main" id="{45C08680-C1A3-426E-8C6D-386F93CD5E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7747" name="Espace réservé des commentaires 2">
            <a:extLst>
              <a:ext uri="{FF2B5EF4-FFF2-40B4-BE49-F238E27FC236}">
                <a16:creationId xmlns:a16="http://schemas.microsoft.com/office/drawing/2014/main" id="{C657DC24-3684-410A-9D54-E157A6EF1F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8756" name="Espace réservé du numéro de diapositive 3">
            <a:extLst>
              <a:ext uri="{FF2B5EF4-FFF2-40B4-BE49-F238E27FC236}">
                <a16:creationId xmlns:a16="http://schemas.microsoft.com/office/drawing/2014/main" id="{6F1E753C-C7A9-4F8F-BEF4-1C663C708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62140-75DA-475A-A696-BA0273D12EA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Espace réservé de l'image des diapositives 1">
            <a:extLst>
              <a:ext uri="{FF2B5EF4-FFF2-40B4-BE49-F238E27FC236}">
                <a16:creationId xmlns:a16="http://schemas.microsoft.com/office/drawing/2014/main" id="{08F1AE68-0811-4FB1-B5BA-CA6617B2D6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1091" name="Espace réservé des commentaires 2">
            <a:extLst>
              <a:ext uri="{FF2B5EF4-FFF2-40B4-BE49-F238E27FC236}">
                <a16:creationId xmlns:a16="http://schemas.microsoft.com/office/drawing/2014/main" id="{6AE084C2-DDB4-4D70-A39F-C7B98F39F2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5428" name="Espace réservé du numéro de diapositive 3">
            <a:extLst>
              <a:ext uri="{FF2B5EF4-FFF2-40B4-BE49-F238E27FC236}">
                <a16:creationId xmlns:a16="http://schemas.microsoft.com/office/drawing/2014/main" id="{243A1864-C5B1-4FFD-8706-6840C8CDB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57CFB-00E7-411A-AD50-6C525FA7B6B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Espace réservé de l'image des diapositives 1">
            <a:extLst>
              <a:ext uri="{FF2B5EF4-FFF2-40B4-BE49-F238E27FC236}">
                <a16:creationId xmlns:a16="http://schemas.microsoft.com/office/drawing/2014/main" id="{ACFF582B-3020-4DF5-B9F4-DBDF970466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3139" name="Espace réservé des commentaires 2">
            <a:extLst>
              <a:ext uri="{FF2B5EF4-FFF2-40B4-BE49-F238E27FC236}">
                <a16:creationId xmlns:a16="http://schemas.microsoft.com/office/drawing/2014/main" id="{0AE5BE4B-3283-4082-9C8A-B36F9C71F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6452" name="Espace réservé du numéro de diapositive 3">
            <a:extLst>
              <a:ext uri="{FF2B5EF4-FFF2-40B4-BE49-F238E27FC236}">
                <a16:creationId xmlns:a16="http://schemas.microsoft.com/office/drawing/2014/main" id="{8C8D463F-2C86-464C-BE9B-0B0255DBF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4420F-C569-4B22-872E-515505CACB2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Espace réservé de l'image des diapositives 1">
            <a:extLst>
              <a:ext uri="{FF2B5EF4-FFF2-40B4-BE49-F238E27FC236}">
                <a16:creationId xmlns:a16="http://schemas.microsoft.com/office/drawing/2014/main" id="{4E2C54F6-3A78-4545-A7DC-3C96A9D4AB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5187" name="Espace réservé des commentaires 2">
            <a:extLst>
              <a:ext uri="{FF2B5EF4-FFF2-40B4-BE49-F238E27FC236}">
                <a16:creationId xmlns:a16="http://schemas.microsoft.com/office/drawing/2014/main" id="{90F2FB38-7214-4F5E-9006-2C09EED45C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7476" name="Espace réservé du numéro de diapositive 3">
            <a:extLst>
              <a:ext uri="{FF2B5EF4-FFF2-40B4-BE49-F238E27FC236}">
                <a16:creationId xmlns:a16="http://schemas.microsoft.com/office/drawing/2014/main" id="{5B93BEF3-4A81-4496-BFBC-F57058B09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A0E3CC-5A16-4C4C-8745-EB5AD08234B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Espace réservé de l'image des diapositives 1">
            <a:extLst>
              <a:ext uri="{FF2B5EF4-FFF2-40B4-BE49-F238E27FC236}">
                <a16:creationId xmlns:a16="http://schemas.microsoft.com/office/drawing/2014/main" id="{EF78CF58-1F97-4E83-A1CB-E4B36FAF8E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7235" name="Espace réservé des commentaires 2">
            <a:extLst>
              <a:ext uri="{FF2B5EF4-FFF2-40B4-BE49-F238E27FC236}">
                <a16:creationId xmlns:a16="http://schemas.microsoft.com/office/drawing/2014/main" id="{983F5CE8-A536-4E24-B0A5-D66E0BF77C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8500" name="Espace réservé du numéro de diapositive 3">
            <a:extLst>
              <a:ext uri="{FF2B5EF4-FFF2-40B4-BE49-F238E27FC236}">
                <a16:creationId xmlns:a16="http://schemas.microsoft.com/office/drawing/2014/main" id="{71914CB8-80E5-4EA4-9580-E645B2895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A0BCD8-B95B-482A-8F77-B991B610E0C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Espace réservé de l'image des diapositives 1">
            <a:extLst>
              <a:ext uri="{FF2B5EF4-FFF2-40B4-BE49-F238E27FC236}">
                <a16:creationId xmlns:a16="http://schemas.microsoft.com/office/drawing/2014/main" id="{C8A74B78-3F1F-4CF0-9DE2-268B973477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9283" name="Espace réservé des commentaires 2">
            <a:extLst>
              <a:ext uri="{FF2B5EF4-FFF2-40B4-BE49-F238E27FC236}">
                <a16:creationId xmlns:a16="http://schemas.microsoft.com/office/drawing/2014/main" id="{CD10C7D2-E01D-44EA-B365-524B2F553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9524" name="Espace réservé du numéro de diapositive 3">
            <a:extLst>
              <a:ext uri="{FF2B5EF4-FFF2-40B4-BE49-F238E27FC236}">
                <a16:creationId xmlns:a16="http://schemas.microsoft.com/office/drawing/2014/main" id="{EDD8AB0E-CC79-4DCA-B301-29BE08AA1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501677-D341-4442-AF00-2B907F4E7F2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Espace réservé de l'image des diapositives 1">
            <a:extLst>
              <a:ext uri="{FF2B5EF4-FFF2-40B4-BE49-F238E27FC236}">
                <a16:creationId xmlns:a16="http://schemas.microsoft.com/office/drawing/2014/main" id="{44C09360-0EFD-43AC-B80D-F50445FFEC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1331" name="Espace réservé des commentaires 2">
            <a:extLst>
              <a:ext uri="{FF2B5EF4-FFF2-40B4-BE49-F238E27FC236}">
                <a16:creationId xmlns:a16="http://schemas.microsoft.com/office/drawing/2014/main" id="{BFD41CE5-248B-4708-A990-73A60F813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0548" name="Espace réservé du numéro de diapositive 3">
            <a:extLst>
              <a:ext uri="{FF2B5EF4-FFF2-40B4-BE49-F238E27FC236}">
                <a16:creationId xmlns:a16="http://schemas.microsoft.com/office/drawing/2014/main" id="{5CBED8E5-1A37-4B29-B72F-C7230400A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57E28B-DFC9-4D03-9C26-E56D127EA29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Espace réservé de l'image des diapositives 1">
            <a:extLst>
              <a:ext uri="{FF2B5EF4-FFF2-40B4-BE49-F238E27FC236}">
                <a16:creationId xmlns:a16="http://schemas.microsoft.com/office/drawing/2014/main" id="{F998AE18-12F3-447E-9423-A539DBF91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3379" name="Espace réservé des commentaires 2">
            <a:extLst>
              <a:ext uri="{FF2B5EF4-FFF2-40B4-BE49-F238E27FC236}">
                <a16:creationId xmlns:a16="http://schemas.microsoft.com/office/drawing/2014/main" id="{018E3063-E3EF-4E0A-B275-564E2D7A8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1572" name="Espace réservé du numéro de diapositive 3">
            <a:extLst>
              <a:ext uri="{FF2B5EF4-FFF2-40B4-BE49-F238E27FC236}">
                <a16:creationId xmlns:a16="http://schemas.microsoft.com/office/drawing/2014/main" id="{689316AE-2179-48C3-B421-A372FF4D4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26BEB5-1213-4299-99CD-0A2FF95EB4B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Espace réservé de l'image des diapositives 1">
            <a:extLst>
              <a:ext uri="{FF2B5EF4-FFF2-40B4-BE49-F238E27FC236}">
                <a16:creationId xmlns:a16="http://schemas.microsoft.com/office/drawing/2014/main" id="{89A288B7-FB45-4B17-8D65-58A74E6694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5427" name="Espace réservé des commentaires 2">
            <a:extLst>
              <a:ext uri="{FF2B5EF4-FFF2-40B4-BE49-F238E27FC236}">
                <a16:creationId xmlns:a16="http://schemas.microsoft.com/office/drawing/2014/main" id="{45662185-67AA-43C4-81C7-9CED411497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2596" name="Espace réservé du numéro de diapositive 3">
            <a:extLst>
              <a:ext uri="{FF2B5EF4-FFF2-40B4-BE49-F238E27FC236}">
                <a16:creationId xmlns:a16="http://schemas.microsoft.com/office/drawing/2014/main" id="{FA781FBA-FE13-40BA-8458-C567FA426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530CE-24A6-406F-B6E4-7BE46C1C670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Espace réservé de l'image des diapositives 1">
            <a:extLst>
              <a:ext uri="{FF2B5EF4-FFF2-40B4-BE49-F238E27FC236}">
                <a16:creationId xmlns:a16="http://schemas.microsoft.com/office/drawing/2014/main" id="{5D0B2C53-57F6-4656-B07E-6D61AFC14B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7475" name="Espace réservé des commentaires 2">
            <a:extLst>
              <a:ext uri="{FF2B5EF4-FFF2-40B4-BE49-F238E27FC236}">
                <a16:creationId xmlns:a16="http://schemas.microsoft.com/office/drawing/2014/main" id="{5E6E71C2-0D3F-419A-B0EC-0C37CFE8A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3620" name="Espace réservé du numéro de diapositive 3">
            <a:extLst>
              <a:ext uri="{FF2B5EF4-FFF2-40B4-BE49-F238E27FC236}">
                <a16:creationId xmlns:a16="http://schemas.microsoft.com/office/drawing/2014/main" id="{31B58D41-FEF9-4479-B0D2-3A240D493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77904D-7894-44A3-B8FE-2C91BC9B1ED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Espace réservé de l'image des diapositives 1">
            <a:extLst>
              <a:ext uri="{FF2B5EF4-FFF2-40B4-BE49-F238E27FC236}">
                <a16:creationId xmlns:a16="http://schemas.microsoft.com/office/drawing/2014/main" id="{735F6D2F-8718-4FF0-B97E-23C7EEC298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9523" name="Espace réservé des commentaires 2">
            <a:extLst>
              <a:ext uri="{FF2B5EF4-FFF2-40B4-BE49-F238E27FC236}">
                <a16:creationId xmlns:a16="http://schemas.microsoft.com/office/drawing/2014/main" id="{C26BCF5E-3E0F-4DD9-A17E-CE24ECC4BA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4644" name="Espace réservé du numéro de diapositive 3">
            <a:extLst>
              <a:ext uri="{FF2B5EF4-FFF2-40B4-BE49-F238E27FC236}">
                <a16:creationId xmlns:a16="http://schemas.microsoft.com/office/drawing/2014/main" id="{C85C4FD5-1AC2-40A4-8C0F-D9AC1FC57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DD7519-C0BB-4ECE-BC46-E959E83D186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Espace réservé de l'image des diapositives 1">
            <a:extLst>
              <a:ext uri="{FF2B5EF4-FFF2-40B4-BE49-F238E27FC236}">
                <a16:creationId xmlns:a16="http://schemas.microsoft.com/office/drawing/2014/main" id="{0B8096C8-88B9-4B03-9750-547409821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5" name="Espace réservé des commentaires 2">
            <a:extLst>
              <a:ext uri="{FF2B5EF4-FFF2-40B4-BE49-F238E27FC236}">
                <a16:creationId xmlns:a16="http://schemas.microsoft.com/office/drawing/2014/main" id="{5B1932D7-C3AF-443F-B25F-C389586A2A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9780" name="Espace réservé du numéro de diapositive 3">
            <a:extLst>
              <a:ext uri="{FF2B5EF4-FFF2-40B4-BE49-F238E27FC236}">
                <a16:creationId xmlns:a16="http://schemas.microsoft.com/office/drawing/2014/main" id="{1A38B86A-6F1F-4DD8-8A9E-BB579B2C4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8F5E9-2069-44E1-8828-169294241D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Espace réservé de l'image des diapositives 1">
            <a:extLst>
              <a:ext uri="{FF2B5EF4-FFF2-40B4-BE49-F238E27FC236}">
                <a16:creationId xmlns:a16="http://schemas.microsoft.com/office/drawing/2014/main" id="{111FA7A8-418F-4CB9-A749-58B652AB0D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1571" name="Espace réservé des commentaires 2">
            <a:extLst>
              <a:ext uri="{FF2B5EF4-FFF2-40B4-BE49-F238E27FC236}">
                <a16:creationId xmlns:a16="http://schemas.microsoft.com/office/drawing/2014/main" id="{EF992F56-0445-4B8F-8A94-8BE1B5C5A1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5668" name="Espace réservé du numéro de diapositive 3">
            <a:extLst>
              <a:ext uri="{FF2B5EF4-FFF2-40B4-BE49-F238E27FC236}">
                <a16:creationId xmlns:a16="http://schemas.microsoft.com/office/drawing/2014/main" id="{76B7D167-0E78-489D-B843-80187B1B8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7F838D-05C4-4929-AC48-F79CC23DCA4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Espace réservé de l'image des diapositives 1">
            <a:extLst>
              <a:ext uri="{FF2B5EF4-FFF2-40B4-BE49-F238E27FC236}">
                <a16:creationId xmlns:a16="http://schemas.microsoft.com/office/drawing/2014/main" id="{65B87633-B424-44DB-A035-4BEFD61C7B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3619" name="Espace réservé des commentaires 2">
            <a:extLst>
              <a:ext uri="{FF2B5EF4-FFF2-40B4-BE49-F238E27FC236}">
                <a16:creationId xmlns:a16="http://schemas.microsoft.com/office/drawing/2014/main" id="{DD77AD98-32D7-4602-B4B8-9AD21CCFF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6692" name="Espace réservé du numéro de diapositive 3">
            <a:extLst>
              <a:ext uri="{FF2B5EF4-FFF2-40B4-BE49-F238E27FC236}">
                <a16:creationId xmlns:a16="http://schemas.microsoft.com/office/drawing/2014/main" id="{084A239C-6FDA-4F7A-805E-B0B941A13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4E3DE-442B-4282-978D-8F37F536628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Espace réservé de l'image des diapositives 1">
            <a:extLst>
              <a:ext uri="{FF2B5EF4-FFF2-40B4-BE49-F238E27FC236}">
                <a16:creationId xmlns:a16="http://schemas.microsoft.com/office/drawing/2014/main" id="{CDCEE8B2-3ABF-40EB-B232-F4BFC043B2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5667" name="Espace réservé des commentaires 2">
            <a:extLst>
              <a:ext uri="{FF2B5EF4-FFF2-40B4-BE49-F238E27FC236}">
                <a16:creationId xmlns:a16="http://schemas.microsoft.com/office/drawing/2014/main" id="{71E3AC3E-7527-456D-8E57-88CD47EB41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7716" name="Espace réservé du numéro de diapositive 3">
            <a:extLst>
              <a:ext uri="{FF2B5EF4-FFF2-40B4-BE49-F238E27FC236}">
                <a16:creationId xmlns:a16="http://schemas.microsoft.com/office/drawing/2014/main" id="{E6BE6286-20DC-444E-80B6-2DD13E199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F169BB-B493-4039-A5F9-D82AD4B8A32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Espace réservé de l'image des diapositives 1">
            <a:extLst>
              <a:ext uri="{FF2B5EF4-FFF2-40B4-BE49-F238E27FC236}">
                <a16:creationId xmlns:a16="http://schemas.microsoft.com/office/drawing/2014/main" id="{D60E885D-9169-42F4-B88B-B53E4BFB4A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7715" name="Espace réservé des commentaires 2">
            <a:extLst>
              <a:ext uri="{FF2B5EF4-FFF2-40B4-BE49-F238E27FC236}">
                <a16:creationId xmlns:a16="http://schemas.microsoft.com/office/drawing/2014/main" id="{A97C60C5-85AF-4BD5-B98C-D01E294DC3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8740" name="Espace réservé du numéro de diapositive 3">
            <a:extLst>
              <a:ext uri="{FF2B5EF4-FFF2-40B4-BE49-F238E27FC236}">
                <a16:creationId xmlns:a16="http://schemas.microsoft.com/office/drawing/2014/main" id="{067CD18B-FF4A-4290-BDF2-F18458467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7ADE9B-4FEB-434A-B34D-8F2902DB093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Espace réservé de l'image des diapositives 1">
            <a:extLst>
              <a:ext uri="{FF2B5EF4-FFF2-40B4-BE49-F238E27FC236}">
                <a16:creationId xmlns:a16="http://schemas.microsoft.com/office/drawing/2014/main" id="{88DAE8C4-62D0-4285-BE8D-F9A53D8015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9763" name="Espace réservé des commentaires 2">
            <a:extLst>
              <a:ext uri="{FF2B5EF4-FFF2-40B4-BE49-F238E27FC236}">
                <a16:creationId xmlns:a16="http://schemas.microsoft.com/office/drawing/2014/main" id="{313B8189-DED7-485C-91DB-F3213CDDF6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9764" name="Espace réservé du numéro de diapositive 3">
            <a:extLst>
              <a:ext uri="{FF2B5EF4-FFF2-40B4-BE49-F238E27FC236}">
                <a16:creationId xmlns:a16="http://schemas.microsoft.com/office/drawing/2014/main" id="{B55E6157-CEDC-4ED4-8DFA-78509A00A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AD000-77BC-496A-A178-B409D2849DE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Espace réservé de l'image des diapositives 1">
            <a:extLst>
              <a:ext uri="{FF2B5EF4-FFF2-40B4-BE49-F238E27FC236}">
                <a16:creationId xmlns:a16="http://schemas.microsoft.com/office/drawing/2014/main" id="{C0F22E51-1DBC-46F3-8A8F-CF9DFB2615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Espace réservé des commentaires 2">
            <a:extLst>
              <a:ext uri="{FF2B5EF4-FFF2-40B4-BE49-F238E27FC236}">
                <a16:creationId xmlns:a16="http://schemas.microsoft.com/office/drawing/2014/main" id="{20C021D5-1EDA-472F-8010-87DCB3405B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0804" name="Espace réservé du numéro de diapositive 3">
            <a:extLst>
              <a:ext uri="{FF2B5EF4-FFF2-40B4-BE49-F238E27FC236}">
                <a16:creationId xmlns:a16="http://schemas.microsoft.com/office/drawing/2014/main" id="{A53B8A3E-ED01-47AD-B6F8-6863D1E2C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C2600-11E1-4EB8-BD01-FFBB0C2E2C5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1E78FB-E4B2-48F3-8DA1-B185C5B49C60}" type="slidenum">
              <a:rPr lang="fr-BE" smtClean="0"/>
              <a:pPr>
                <a:defRPr/>
              </a:pPr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1532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Espace réservé de l'image des diapositives 1">
            <a:extLst>
              <a:ext uri="{FF2B5EF4-FFF2-40B4-BE49-F238E27FC236}">
                <a16:creationId xmlns:a16="http://schemas.microsoft.com/office/drawing/2014/main" id="{995B0B9C-A9BB-4A69-BE89-7769B26E84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Espace réservé des commentaires 2">
            <a:extLst>
              <a:ext uri="{FF2B5EF4-FFF2-40B4-BE49-F238E27FC236}">
                <a16:creationId xmlns:a16="http://schemas.microsoft.com/office/drawing/2014/main" id="{2BAD83E8-57E5-448F-AADD-F177B201C4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1828" name="Espace réservé du numéro de diapositive 3">
            <a:extLst>
              <a:ext uri="{FF2B5EF4-FFF2-40B4-BE49-F238E27FC236}">
                <a16:creationId xmlns:a16="http://schemas.microsoft.com/office/drawing/2014/main" id="{6112237B-A85B-4CB2-8C8C-D05D77395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C353BC-3C96-4AA6-95E9-42BDA8ECDA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Espace réservé de l'image des diapositives 1">
            <a:extLst>
              <a:ext uri="{FF2B5EF4-FFF2-40B4-BE49-F238E27FC236}">
                <a16:creationId xmlns:a16="http://schemas.microsoft.com/office/drawing/2014/main" id="{4F9E9BAD-20A4-4DF7-813D-95E9AEF1B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39" name="Espace réservé des commentaires 2">
            <a:extLst>
              <a:ext uri="{FF2B5EF4-FFF2-40B4-BE49-F238E27FC236}">
                <a16:creationId xmlns:a16="http://schemas.microsoft.com/office/drawing/2014/main" id="{143DD996-87C2-47A9-B253-CA4F78B35D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2852" name="Espace réservé du numéro de diapositive 3">
            <a:extLst>
              <a:ext uri="{FF2B5EF4-FFF2-40B4-BE49-F238E27FC236}">
                <a16:creationId xmlns:a16="http://schemas.microsoft.com/office/drawing/2014/main" id="{87112581-E309-4948-A48B-D33C7805B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DE1EB5-0629-48FB-9626-7F8DA2F38D7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Espace réservé de l'image des diapositives 1">
            <a:extLst>
              <a:ext uri="{FF2B5EF4-FFF2-40B4-BE49-F238E27FC236}">
                <a16:creationId xmlns:a16="http://schemas.microsoft.com/office/drawing/2014/main" id="{21074365-A817-4ED9-AA40-99194CD98F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Espace réservé des commentaires 2">
            <a:extLst>
              <a:ext uri="{FF2B5EF4-FFF2-40B4-BE49-F238E27FC236}">
                <a16:creationId xmlns:a16="http://schemas.microsoft.com/office/drawing/2014/main" id="{4B9A3DFD-E51F-41C9-8C51-BF53F394A5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3876" name="Espace réservé du numéro de diapositive 3">
            <a:extLst>
              <a:ext uri="{FF2B5EF4-FFF2-40B4-BE49-F238E27FC236}">
                <a16:creationId xmlns:a16="http://schemas.microsoft.com/office/drawing/2014/main" id="{B8CB0C49-5420-458F-B84A-638B8140B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8F1703-CD17-456D-820B-9DF67452980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Espace réservé de l'image des diapositives 1">
            <a:extLst>
              <a:ext uri="{FF2B5EF4-FFF2-40B4-BE49-F238E27FC236}">
                <a16:creationId xmlns:a16="http://schemas.microsoft.com/office/drawing/2014/main" id="{E8D629DE-8EC0-4228-A9B9-E4B7FE1EBB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0035" name="Espace réservé des commentaires 2">
            <a:extLst>
              <a:ext uri="{FF2B5EF4-FFF2-40B4-BE49-F238E27FC236}">
                <a16:creationId xmlns:a16="http://schemas.microsoft.com/office/drawing/2014/main" id="{B7914B13-D9B3-44C3-A86B-232A24E320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4900" name="Espace réservé du numéro de diapositive 3">
            <a:extLst>
              <a:ext uri="{FF2B5EF4-FFF2-40B4-BE49-F238E27FC236}">
                <a16:creationId xmlns:a16="http://schemas.microsoft.com/office/drawing/2014/main" id="{CAE1B3CB-DCE6-436D-875D-334566E1A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156B2-CADE-45CA-ACDC-B9C6D2D1DC2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Espace réservé de l'image des diapositives 1">
            <a:extLst>
              <a:ext uri="{FF2B5EF4-FFF2-40B4-BE49-F238E27FC236}">
                <a16:creationId xmlns:a16="http://schemas.microsoft.com/office/drawing/2014/main" id="{34194B25-1DF8-42E1-8E3E-FE38E359B4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2083" name="Espace réservé des commentaires 2">
            <a:extLst>
              <a:ext uri="{FF2B5EF4-FFF2-40B4-BE49-F238E27FC236}">
                <a16:creationId xmlns:a16="http://schemas.microsoft.com/office/drawing/2014/main" id="{CBED68D5-9D7B-46A7-9AA6-EFA15517A3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5924" name="Espace réservé du numéro de diapositive 3">
            <a:extLst>
              <a:ext uri="{FF2B5EF4-FFF2-40B4-BE49-F238E27FC236}">
                <a16:creationId xmlns:a16="http://schemas.microsoft.com/office/drawing/2014/main" id="{B2F655DA-FADC-4A83-A7C6-6D1647ADF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83701-60EC-40BE-A04A-2B3C074E19A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Espace réservé de l'image des diapositives 1">
            <a:extLst>
              <a:ext uri="{FF2B5EF4-FFF2-40B4-BE49-F238E27FC236}">
                <a16:creationId xmlns:a16="http://schemas.microsoft.com/office/drawing/2014/main" id="{3C2E84C1-85AC-4CF5-8FFC-701FA4C58D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Espace réservé des commentaires 2">
            <a:extLst>
              <a:ext uri="{FF2B5EF4-FFF2-40B4-BE49-F238E27FC236}">
                <a16:creationId xmlns:a16="http://schemas.microsoft.com/office/drawing/2014/main" id="{D847566E-CD11-40B4-A966-D2E286B63E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6948" name="Espace réservé du numéro de diapositive 3">
            <a:extLst>
              <a:ext uri="{FF2B5EF4-FFF2-40B4-BE49-F238E27FC236}">
                <a16:creationId xmlns:a16="http://schemas.microsoft.com/office/drawing/2014/main" id="{83B2F585-1118-4F36-9509-27985B2B4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8ABAAD-B0CB-4453-9840-C3DA3B7ADFF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Espace réservé de l'image des diapositives 1">
            <a:extLst>
              <a:ext uri="{FF2B5EF4-FFF2-40B4-BE49-F238E27FC236}">
                <a16:creationId xmlns:a16="http://schemas.microsoft.com/office/drawing/2014/main" id="{C1321AC0-B9FC-4414-BF92-BEBA759176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79" name="Espace réservé des commentaires 2">
            <a:extLst>
              <a:ext uri="{FF2B5EF4-FFF2-40B4-BE49-F238E27FC236}">
                <a16:creationId xmlns:a16="http://schemas.microsoft.com/office/drawing/2014/main" id="{E9EFCD7A-923E-4C3E-9EDD-8906A2701A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7972" name="Espace réservé du numéro de diapositive 3">
            <a:extLst>
              <a:ext uri="{FF2B5EF4-FFF2-40B4-BE49-F238E27FC236}">
                <a16:creationId xmlns:a16="http://schemas.microsoft.com/office/drawing/2014/main" id="{E5CF8B1A-12B9-4DE2-9371-A07FCBD5E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999C90-1D17-4D89-9EC0-7E3F52EC03C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Espace réservé de l'image des diapositives 1">
            <a:extLst>
              <a:ext uri="{FF2B5EF4-FFF2-40B4-BE49-F238E27FC236}">
                <a16:creationId xmlns:a16="http://schemas.microsoft.com/office/drawing/2014/main" id="{09A6F8F3-C7D5-4FB5-8DDD-D79CB1A7E6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7" name="Espace réservé des commentaires 2">
            <a:extLst>
              <a:ext uri="{FF2B5EF4-FFF2-40B4-BE49-F238E27FC236}">
                <a16:creationId xmlns:a16="http://schemas.microsoft.com/office/drawing/2014/main" id="{61885135-B271-4572-BD03-B2C662B614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8996" name="Espace réservé du numéro de diapositive 3">
            <a:extLst>
              <a:ext uri="{FF2B5EF4-FFF2-40B4-BE49-F238E27FC236}">
                <a16:creationId xmlns:a16="http://schemas.microsoft.com/office/drawing/2014/main" id="{6528BD1A-76F3-4298-BF9B-BA765BF4B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A742A-68B2-46F1-B73C-8DA4AD29239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Espace réservé de l'image des diapositives 1">
            <a:extLst>
              <a:ext uri="{FF2B5EF4-FFF2-40B4-BE49-F238E27FC236}">
                <a16:creationId xmlns:a16="http://schemas.microsoft.com/office/drawing/2014/main" id="{E5244A8E-3570-41F5-A374-6B479951DF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0275" name="Espace réservé des commentaires 2">
            <a:extLst>
              <a:ext uri="{FF2B5EF4-FFF2-40B4-BE49-F238E27FC236}">
                <a16:creationId xmlns:a16="http://schemas.microsoft.com/office/drawing/2014/main" id="{62832D25-81AC-4C7A-928F-18A6D0B87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0020" name="Espace réservé du numéro de diapositive 3">
            <a:extLst>
              <a:ext uri="{FF2B5EF4-FFF2-40B4-BE49-F238E27FC236}">
                <a16:creationId xmlns:a16="http://schemas.microsoft.com/office/drawing/2014/main" id="{1D964B81-16DB-45F8-B120-D06DC496C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116CFD-BCC1-420F-90D3-E03409871F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Espace réservé de l'image des diapositives 1">
            <a:extLst>
              <a:ext uri="{FF2B5EF4-FFF2-40B4-BE49-F238E27FC236}">
                <a16:creationId xmlns:a16="http://schemas.microsoft.com/office/drawing/2014/main" id="{41A5A2E2-8476-4257-A19D-6B780FFA9C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2323" name="Espace réservé des commentaires 2">
            <a:extLst>
              <a:ext uri="{FF2B5EF4-FFF2-40B4-BE49-F238E27FC236}">
                <a16:creationId xmlns:a16="http://schemas.microsoft.com/office/drawing/2014/main" id="{5BF38E33-F8FB-4148-9680-AEB2D206E8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1044" name="Espace réservé du numéro de diapositive 3">
            <a:extLst>
              <a:ext uri="{FF2B5EF4-FFF2-40B4-BE49-F238E27FC236}">
                <a16:creationId xmlns:a16="http://schemas.microsoft.com/office/drawing/2014/main" id="{26A146DF-93E9-4A0D-ADBD-972703C98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98FCA-58D1-40D0-815C-F33721D214A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>
            <a:extLst>
              <a:ext uri="{FF2B5EF4-FFF2-40B4-BE49-F238E27FC236}">
                <a16:creationId xmlns:a16="http://schemas.microsoft.com/office/drawing/2014/main" id="{C151D475-EBD3-4E09-BACE-F9474D881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>
            <a:extLst>
              <a:ext uri="{FF2B5EF4-FFF2-40B4-BE49-F238E27FC236}">
                <a16:creationId xmlns:a16="http://schemas.microsoft.com/office/drawing/2014/main" id="{19646F75-6D46-4002-AEE6-352B273740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4420" name="Espace réservé du numéro de diapositive 3">
            <a:extLst>
              <a:ext uri="{FF2B5EF4-FFF2-40B4-BE49-F238E27FC236}">
                <a16:creationId xmlns:a16="http://schemas.microsoft.com/office/drawing/2014/main" id="{6A741ED8-6696-4820-9A47-C9215565C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F9E74-9C77-41CB-BBFA-1FDEBADB456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Espace réservé de l'image des diapositives 1">
            <a:extLst>
              <a:ext uri="{FF2B5EF4-FFF2-40B4-BE49-F238E27FC236}">
                <a16:creationId xmlns:a16="http://schemas.microsoft.com/office/drawing/2014/main" id="{30970250-1AF8-4531-A200-8E9723B4DF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4371" name="Espace réservé des commentaires 2">
            <a:extLst>
              <a:ext uri="{FF2B5EF4-FFF2-40B4-BE49-F238E27FC236}">
                <a16:creationId xmlns:a16="http://schemas.microsoft.com/office/drawing/2014/main" id="{906724EE-BB85-4EFA-B882-D0F1857A01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2068" name="Espace réservé du numéro de diapositive 3">
            <a:extLst>
              <a:ext uri="{FF2B5EF4-FFF2-40B4-BE49-F238E27FC236}">
                <a16:creationId xmlns:a16="http://schemas.microsoft.com/office/drawing/2014/main" id="{1E435D2F-92B2-4A28-A8CA-46AF8E279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E875D9-0ADE-4723-BAAF-AFC3022F2E8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Espace réservé de l'image des diapositives 1">
            <a:extLst>
              <a:ext uri="{FF2B5EF4-FFF2-40B4-BE49-F238E27FC236}">
                <a16:creationId xmlns:a16="http://schemas.microsoft.com/office/drawing/2014/main" id="{71A52563-E8F7-466D-B529-6D94930E66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6419" name="Espace réservé des commentaires 2">
            <a:extLst>
              <a:ext uri="{FF2B5EF4-FFF2-40B4-BE49-F238E27FC236}">
                <a16:creationId xmlns:a16="http://schemas.microsoft.com/office/drawing/2014/main" id="{7CBF96BE-377C-4C85-9ABB-21D905234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3092" name="Espace réservé du numéro de diapositive 3">
            <a:extLst>
              <a:ext uri="{FF2B5EF4-FFF2-40B4-BE49-F238E27FC236}">
                <a16:creationId xmlns:a16="http://schemas.microsoft.com/office/drawing/2014/main" id="{549051F4-A66F-4986-AE67-E99A681A7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7409A8-C42C-4736-B31F-9E98AF9862A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Espace réservé de l'image des diapositives 1">
            <a:extLst>
              <a:ext uri="{FF2B5EF4-FFF2-40B4-BE49-F238E27FC236}">
                <a16:creationId xmlns:a16="http://schemas.microsoft.com/office/drawing/2014/main" id="{F39BB053-34D5-407A-A5F0-C1D8AF8CC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7" name="Espace réservé des commentaires 2">
            <a:extLst>
              <a:ext uri="{FF2B5EF4-FFF2-40B4-BE49-F238E27FC236}">
                <a16:creationId xmlns:a16="http://schemas.microsoft.com/office/drawing/2014/main" id="{BD6113B7-AAFE-49B9-959A-401499C18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4116" name="Espace réservé du numéro de diapositive 3">
            <a:extLst>
              <a:ext uri="{FF2B5EF4-FFF2-40B4-BE49-F238E27FC236}">
                <a16:creationId xmlns:a16="http://schemas.microsoft.com/office/drawing/2014/main" id="{D24576C8-B090-4512-B001-D15A632E1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4DF10-3938-4D6D-B4F0-076118BBBBA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Espace réservé de l'image des diapositives 1">
            <a:extLst>
              <a:ext uri="{FF2B5EF4-FFF2-40B4-BE49-F238E27FC236}">
                <a16:creationId xmlns:a16="http://schemas.microsoft.com/office/drawing/2014/main" id="{CF310EAE-EAE3-479C-AA30-45F33A00BB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5" name="Espace réservé des commentaires 2">
            <a:extLst>
              <a:ext uri="{FF2B5EF4-FFF2-40B4-BE49-F238E27FC236}">
                <a16:creationId xmlns:a16="http://schemas.microsoft.com/office/drawing/2014/main" id="{61542866-EB3D-4C60-BEE1-3E3E095C58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5140" name="Espace réservé du numéro de diapositive 3">
            <a:extLst>
              <a:ext uri="{FF2B5EF4-FFF2-40B4-BE49-F238E27FC236}">
                <a16:creationId xmlns:a16="http://schemas.microsoft.com/office/drawing/2014/main" id="{F90C732B-6047-43E0-B2E9-387905ED7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6D5D80-C7A2-444C-9E07-668376F6755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Espace réservé de l'image des diapositives 1">
            <a:extLst>
              <a:ext uri="{FF2B5EF4-FFF2-40B4-BE49-F238E27FC236}">
                <a16:creationId xmlns:a16="http://schemas.microsoft.com/office/drawing/2014/main" id="{8BF5D6C3-24DD-4769-B08B-A0EDDC82EE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3" name="Espace réservé des commentaires 2">
            <a:extLst>
              <a:ext uri="{FF2B5EF4-FFF2-40B4-BE49-F238E27FC236}">
                <a16:creationId xmlns:a16="http://schemas.microsoft.com/office/drawing/2014/main" id="{74E5DBA2-28A0-4A28-BCA4-825D1E26F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6164" name="Espace réservé du numéro de diapositive 3">
            <a:extLst>
              <a:ext uri="{FF2B5EF4-FFF2-40B4-BE49-F238E27FC236}">
                <a16:creationId xmlns:a16="http://schemas.microsoft.com/office/drawing/2014/main" id="{C120A027-DCF9-4F22-996A-0EA40A570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9F34F-96A6-4D59-AEE3-ADECDAAF792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Espace réservé de l'image des diapositives 1">
            <a:extLst>
              <a:ext uri="{FF2B5EF4-FFF2-40B4-BE49-F238E27FC236}">
                <a16:creationId xmlns:a16="http://schemas.microsoft.com/office/drawing/2014/main" id="{B2B224B2-BB57-4DF1-BACD-0EC709995F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1" name="Espace réservé des commentaires 2">
            <a:extLst>
              <a:ext uri="{FF2B5EF4-FFF2-40B4-BE49-F238E27FC236}">
                <a16:creationId xmlns:a16="http://schemas.microsoft.com/office/drawing/2014/main" id="{CD93DA13-D0C3-41FC-A848-45841CF81E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7188" name="Espace réservé du numéro de diapositive 3">
            <a:extLst>
              <a:ext uri="{FF2B5EF4-FFF2-40B4-BE49-F238E27FC236}">
                <a16:creationId xmlns:a16="http://schemas.microsoft.com/office/drawing/2014/main" id="{66210C56-0482-4D87-9813-458F11CD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566F-FE13-4172-97AC-FC671F47616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Espace réservé de l'image des diapositives 1">
            <a:extLst>
              <a:ext uri="{FF2B5EF4-FFF2-40B4-BE49-F238E27FC236}">
                <a16:creationId xmlns:a16="http://schemas.microsoft.com/office/drawing/2014/main" id="{51D23673-9298-4EC2-B617-15C8D33BED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6659" name="Espace réservé des commentaires 2">
            <a:extLst>
              <a:ext uri="{FF2B5EF4-FFF2-40B4-BE49-F238E27FC236}">
                <a16:creationId xmlns:a16="http://schemas.microsoft.com/office/drawing/2014/main" id="{F5E6F6C5-4A02-46E4-A2DA-9039F7DF40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8212" name="Espace réservé du numéro de diapositive 3">
            <a:extLst>
              <a:ext uri="{FF2B5EF4-FFF2-40B4-BE49-F238E27FC236}">
                <a16:creationId xmlns:a16="http://schemas.microsoft.com/office/drawing/2014/main" id="{1D3DF35F-A256-430B-AFF4-E4A6AB5A8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44004E-C831-4880-B03F-C204080C400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Espace réservé de l'image des diapositives 1">
            <a:extLst>
              <a:ext uri="{FF2B5EF4-FFF2-40B4-BE49-F238E27FC236}">
                <a16:creationId xmlns:a16="http://schemas.microsoft.com/office/drawing/2014/main" id="{DEF3B072-B40D-4765-A0F8-C3101FF7D9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8707" name="Espace réservé des commentaires 2">
            <a:extLst>
              <a:ext uri="{FF2B5EF4-FFF2-40B4-BE49-F238E27FC236}">
                <a16:creationId xmlns:a16="http://schemas.microsoft.com/office/drawing/2014/main" id="{1511F23C-EFC9-4ACE-B943-9D51D224F2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9236" name="Espace réservé du numéro de diapositive 3">
            <a:extLst>
              <a:ext uri="{FF2B5EF4-FFF2-40B4-BE49-F238E27FC236}">
                <a16:creationId xmlns:a16="http://schemas.microsoft.com/office/drawing/2014/main" id="{34BCCEF2-1CAD-488B-BE09-3C1EFD0DE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8339F-84BD-4B97-AFD4-E6F0DC63C4A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Espace réservé de l'image des diapositives 1">
            <a:extLst>
              <a:ext uri="{FF2B5EF4-FFF2-40B4-BE49-F238E27FC236}">
                <a16:creationId xmlns:a16="http://schemas.microsoft.com/office/drawing/2014/main" id="{BFA5E857-7B3B-400A-9C5E-619D0848B5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0755" name="Espace réservé des commentaires 2">
            <a:extLst>
              <a:ext uri="{FF2B5EF4-FFF2-40B4-BE49-F238E27FC236}">
                <a16:creationId xmlns:a16="http://schemas.microsoft.com/office/drawing/2014/main" id="{8FFAF9FE-2026-4F00-AB9D-B29CAF6233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0260" name="Espace réservé du numéro de diapositive 3">
            <a:extLst>
              <a:ext uri="{FF2B5EF4-FFF2-40B4-BE49-F238E27FC236}">
                <a16:creationId xmlns:a16="http://schemas.microsoft.com/office/drawing/2014/main" id="{62726915-143B-4482-9903-0CAECF05C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FD302C-F670-4B7D-9262-21609B4BF1E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Espace réservé de l'image des diapositives 1">
            <a:extLst>
              <a:ext uri="{FF2B5EF4-FFF2-40B4-BE49-F238E27FC236}">
                <a16:creationId xmlns:a16="http://schemas.microsoft.com/office/drawing/2014/main" id="{7C10AE09-12BA-4764-8EC2-10FEEF71D0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2803" name="Espace réservé des commentaires 2">
            <a:extLst>
              <a:ext uri="{FF2B5EF4-FFF2-40B4-BE49-F238E27FC236}">
                <a16:creationId xmlns:a16="http://schemas.microsoft.com/office/drawing/2014/main" id="{7D4A3469-5B51-4FBE-BC5C-8FAFFB6896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1284" name="Espace réservé du numéro de diapositive 3">
            <a:extLst>
              <a:ext uri="{FF2B5EF4-FFF2-40B4-BE49-F238E27FC236}">
                <a16:creationId xmlns:a16="http://schemas.microsoft.com/office/drawing/2014/main" id="{6B9D38F8-DE70-4396-8DAD-D9EED707F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C127F-EB7C-4ABC-BCDE-FAB9083D204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Espace réservé de l'image des diapositives 1">
            <a:extLst>
              <a:ext uri="{FF2B5EF4-FFF2-40B4-BE49-F238E27FC236}">
                <a16:creationId xmlns:a16="http://schemas.microsoft.com/office/drawing/2014/main" id="{C1019A45-7723-4ABC-B399-9E235E8A5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Espace réservé des commentaires 2">
            <a:extLst>
              <a:ext uri="{FF2B5EF4-FFF2-40B4-BE49-F238E27FC236}">
                <a16:creationId xmlns:a16="http://schemas.microsoft.com/office/drawing/2014/main" id="{C4F0FB07-F506-402B-ADC9-EF18C85D4D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5444" name="Espace réservé du numéro de diapositive 3">
            <a:extLst>
              <a:ext uri="{FF2B5EF4-FFF2-40B4-BE49-F238E27FC236}">
                <a16:creationId xmlns:a16="http://schemas.microsoft.com/office/drawing/2014/main" id="{65B46060-AEC3-4903-BB5F-2D151DA47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6CE1CC-7CF0-4EE4-8318-97F8073D50E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Espace réservé de l'image des diapositives 1">
            <a:extLst>
              <a:ext uri="{FF2B5EF4-FFF2-40B4-BE49-F238E27FC236}">
                <a16:creationId xmlns:a16="http://schemas.microsoft.com/office/drawing/2014/main" id="{8A036377-4546-4A11-B3B6-972027A6E5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1" name="Espace réservé des commentaires 2">
            <a:extLst>
              <a:ext uri="{FF2B5EF4-FFF2-40B4-BE49-F238E27FC236}">
                <a16:creationId xmlns:a16="http://schemas.microsoft.com/office/drawing/2014/main" id="{D88BAA88-DF2B-4EC1-969B-0FD94A2A9B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2308" name="Espace réservé du numéro de diapositive 3">
            <a:extLst>
              <a:ext uri="{FF2B5EF4-FFF2-40B4-BE49-F238E27FC236}">
                <a16:creationId xmlns:a16="http://schemas.microsoft.com/office/drawing/2014/main" id="{43378670-8864-412C-8038-23FA115BD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A8A246-77B1-48FD-B9C3-643A22BA737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Espace réservé de l'image des diapositives 1">
            <a:extLst>
              <a:ext uri="{FF2B5EF4-FFF2-40B4-BE49-F238E27FC236}">
                <a16:creationId xmlns:a16="http://schemas.microsoft.com/office/drawing/2014/main" id="{6C8BC892-A2BC-4251-BAFB-97B5143C89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899" name="Espace réservé des commentaires 2">
            <a:extLst>
              <a:ext uri="{FF2B5EF4-FFF2-40B4-BE49-F238E27FC236}">
                <a16:creationId xmlns:a16="http://schemas.microsoft.com/office/drawing/2014/main" id="{5CE6F747-0812-467D-8B68-2C9AB1C004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3332" name="Espace réservé du numéro de diapositive 3">
            <a:extLst>
              <a:ext uri="{FF2B5EF4-FFF2-40B4-BE49-F238E27FC236}">
                <a16:creationId xmlns:a16="http://schemas.microsoft.com/office/drawing/2014/main" id="{A0D7B74D-0FB0-428D-83D0-089CD25BB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42E6FB-8702-41AD-8963-2A909147F60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Espace réservé de l'image des diapositives 1">
            <a:extLst>
              <a:ext uri="{FF2B5EF4-FFF2-40B4-BE49-F238E27FC236}">
                <a16:creationId xmlns:a16="http://schemas.microsoft.com/office/drawing/2014/main" id="{0AE5FB8E-02F6-41AB-B340-B549C0656F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7" name="Espace réservé des commentaires 2">
            <a:extLst>
              <a:ext uri="{FF2B5EF4-FFF2-40B4-BE49-F238E27FC236}">
                <a16:creationId xmlns:a16="http://schemas.microsoft.com/office/drawing/2014/main" id="{D9216DFD-DC3D-4BCC-972C-B5A8C099FA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4356" name="Espace réservé du numéro de diapositive 3">
            <a:extLst>
              <a:ext uri="{FF2B5EF4-FFF2-40B4-BE49-F238E27FC236}">
                <a16:creationId xmlns:a16="http://schemas.microsoft.com/office/drawing/2014/main" id="{71FB24FC-C915-466D-BF70-D0F393599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2E4998-61B1-4D95-9D38-86E7E56196C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Espace réservé de l'image des diapositives 1">
            <a:extLst>
              <a:ext uri="{FF2B5EF4-FFF2-40B4-BE49-F238E27FC236}">
                <a16:creationId xmlns:a16="http://schemas.microsoft.com/office/drawing/2014/main" id="{6F5BBC4B-D64D-49D4-84FF-63FF244274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Espace réservé des commentaires 2">
            <a:extLst>
              <a:ext uri="{FF2B5EF4-FFF2-40B4-BE49-F238E27FC236}">
                <a16:creationId xmlns:a16="http://schemas.microsoft.com/office/drawing/2014/main" id="{7F40776B-D1CB-4BBB-B735-F2A1FEBE07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5380" name="Espace réservé du numéro de diapositive 3">
            <a:extLst>
              <a:ext uri="{FF2B5EF4-FFF2-40B4-BE49-F238E27FC236}">
                <a16:creationId xmlns:a16="http://schemas.microsoft.com/office/drawing/2014/main" id="{1F573B30-FE22-498B-B116-3DE6AB266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0D878-9540-4214-B119-59401494002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Espace réservé de l'image des diapositives 1">
            <a:extLst>
              <a:ext uri="{FF2B5EF4-FFF2-40B4-BE49-F238E27FC236}">
                <a16:creationId xmlns:a16="http://schemas.microsoft.com/office/drawing/2014/main" id="{4443643C-77D0-4A5C-8926-C8DCFF3C84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3" name="Espace réservé des commentaires 2">
            <a:extLst>
              <a:ext uri="{FF2B5EF4-FFF2-40B4-BE49-F238E27FC236}">
                <a16:creationId xmlns:a16="http://schemas.microsoft.com/office/drawing/2014/main" id="{A1D70EA8-23E7-4070-8D34-6642E467E4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6404" name="Espace réservé du numéro de diapositive 3">
            <a:extLst>
              <a:ext uri="{FF2B5EF4-FFF2-40B4-BE49-F238E27FC236}">
                <a16:creationId xmlns:a16="http://schemas.microsoft.com/office/drawing/2014/main" id="{81F8EB87-7CE4-458E-9B00-05252A3B7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65C99E-6A2A-46C0-B715-36257DAF163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Espace réservé de l'image des diapositives 1">
            <a:extLst>
              <a:ext uri="{FF2B5EF4-FFF2-40B4-BE49-F238E27FC236}">
                <a16:creationId xmlns:a16="http://schemas.microsoft.com/office/drawing/2014/main" id="{5398F548-1829-45F6-9770-58AA6B7713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1" name="Espace réservé des commentaires 2">
            <a:extLst>
              <a:ext uri="{FF2B5EF4-FFF2-40B4-BE49-F238E27FC236}">
                <a16:creationId xmlns:a16="http://schemas.microsoft.com/office/drawing/2014/main" id="{E261CBBA-D9A4-444E-BEFF-72D747EC9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7428" name="Espace réservé du numéro de diapositive 3">
            <a:extLst>
              <a:ext uri="{FF2B5EF4-FFF2-40B4-BE49-F238E27FC236}">
                <a16:creationId xmlns:a16="http://schemas.microsoft.com/office/drawing/2014/main" id="{4C5F1156-B4C2-462C-BBB0-BE595E804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AB0920-3D72-4F28-B9D5-82036800CF1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Espace réservé de l'image des diapositives 1">
            <a:extLst>
              <a:ext uri="{FF2B5EF4-FFF2-40B4-BE49-F238E27FC236}">
                <a16:creationId xmlns:a16="http://schemas.microsoft.com/office/drawing/2014/main" id="{F2773A4D-083C-4DA2-A17D-C786DB8197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7139" name="Espace réservé des commentaires 2">
            <a:extLst>
              <a:ext uri="{FF2B5EF4-FFF2-40B4-BE49-F238E27FC236}">
                <a16:creationId xmlns:a16="http://schemas.microsoft.com/office/drawing/2014/main" id="{FD8F4E5C-9619-4018-A1FB-FE813D82F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8452" name="Espace réservé du numéro de diapositive 3">
            <a:extLst>
              <a:ext uri="{FF2B5EF4-FFF2-40B4-BE49-F238E27FC236}">
                <a16:creationId xmlns:a16="http://schemas.microsoft.com/office/drawing/2014/main" id="{97CC7B83-2552-4AC8-9814-B9478437E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15389A-780F-48A3-853A-E911E157B19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Espace réservé de l'image des diapositives 1">
            <a:extLst>
              <a:ext uri="{FF2B5EF4-FFF2-40B4-BE49-F238E27FC236}">
                <a16:creationId xmlns:a16="http://schemas.microsoft.com/office/drawing/2014/main" id="{BB0F1400-6514-441F-9E4E-DC48B125E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9187" name="Espace réservé des commentaires 2">
            <a:extLst>
              <a:ext uri="{FF2B5EF4-FFF2-40B4-BE49-F238E27FC236}">
                <a16:creationId xmlns:a16="http://schemas.microsoft.com/office/drawing/2014/main" id="{B797367E-4879-4F74-A6E0-9D2760C50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9476" name="Espace réservé du numéro de diapositive 3">
            <a:extLst>
              <a:ext uri="{FF2B5EF4-FFF2-40B4-BE49-F238E27FC236}">
                <a16:creationId xmlns:a16="http://schemas.microsoft.com/office/drawing/2014/main" id="{1A870DB6-0B9C-4004-843D-6CBB61EED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74CE4-D5A9-4B57-973D-C1B84A67638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Espace réservé de l'image des diapositives 1">
            <a:extLst>
              <a:ext uri="{FF2B5EF4-FFF2-40B4-BE49-F238E27FC236}">
                <a16:creationId xmlns:a16="http://schemas.microsoft.com/office/drawing/2014/main" id="{4BF429CD-8586-4953-BE31-11593DFE73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5" name="Espace réservé des commentaires 2">
            <a:extLst>
              <a:ext uri="{FF2B5EF4-FFF2-40B4-BE49-F238E27FC236}">
                <a16:creationId xmlns:a16="http://schemas.microsoft.com/office/drawing/2014/main" id="{EEDB1B29-FAA0-47D4-96F0-4209E9CADD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0500" name="Espace réservé du numéro de diapositive 3">
            <a:extLst>
              <a:ext uri="{FF2B5EF4-FFF2-40B4-BE49-F238E27FC236}">
                <a16:creationId xmlns:a16="http://schemas.microsoft.com/office/drawing/2014/main" id="{C5ABA106-8738-44F8-B7DA-E4ECC2B32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D9725-DC96-4A73-B17D-04DCBACE209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Espace réservé de l'image des diapositives 1">
            <a:extLst>
              <a:ext uri="{FF2B5EF4-FFF2-40B4-BE49-F238E27FC236}">
                <a16:creationId xmlns:a16="http://schemas.microsoft.com/office/drawing/2014/main" id="{69B0C1DD-94E2-45A3-A2CF-E20F5F13E0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3" name="Espace réservé des commentaires 2">
            <a:extLst>
              <a:ext uri="{FF2B5EF4-FFF2-40B4-BE49-F238E27FC236}">
                <a16:creationId xmlns:a16="http://schemas.microsoft.com/office/drawing/2014/main" id="{B78C3DFA-AE6E-4156-9AE3-726BD05534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1524" name="Espace réservé du numéro de diapositive 3">
            <a:extLst>
              <a:ext uri="{FF2B5EF4-FFF2-40B4-BE49-F238E27FC236}">
                <a16:creationId xmlns:a16="http://schemas.microsoft.com/office/drawing/2014/main" id="{D676C991-D224-42E5-837A-14FB75579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6B7E5E-BF05-4507-A066-6F718513CFE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Espace réservé de l'image des diapositives 1">
            <a:extLst>
              <a:ext uri="{FF2B5EF4-FFF2-40B4-BE49-F238E27FC236}">
                <a16:creationId xmlns:a16="http://schemas.microsoft.com/office/drawing/2014/main" id="{D47FCA51-D2E0-4DBC-B61B-4BB4774B8E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Espace réservé des commentaires 2">
            <a:extLst>
              <a:ext uri="{FF2B5EF4-FFF2-40B4-BE49-F238E27FC236}">
                <a16:creationId xmlns:a16="http://schemas.microsoft.com/office/drawing/2014/main" id="{3EF4A3B0-E788-40C2-A0C2-8CCCFBA9F0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6468" name="Espace réservé du numéro de diapositive 3">
            <a:extLst>
              <a:ext uri="{FF2B5EF4-FFF2-40B4-BE49-F238E27FC236}">
                <a16:creationId xmlns:a16="http://schemas.microsoft.com/office/drawing/2014/main" id="{F7D0D78D-5876-4385-8EEC-EFAC4D960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5F9FE-B034-44A1-9377-A754E03DF3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Espace réservé de l'image des diapositives 1">
            <a:extLst>
              <a:ext uri="{FF2B5EF4-FFF2-40B4-BE49-F238E27FC236}">
                <a16:creationId xmlns:a16="http://schemas.microsoft.com/office/drawing/2014/main" id="{B2CA82AB-5BBC-4E89-A893-02E3D56E94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5331" name="Espace réservé des commentaires 2">
            <a:extLst>
              <a:ext uri="{FF2B5EF4-FFF2-40B4-BE49-F238E27FC236}">
                <a16:creationId xmlns:a16="http://schemas.microsoft.com/office/drawing/2014/main" id="{CE1958F8-F808-4366-ADAC-2CCDC12772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2548" name="Espace réservé du numéro de diapositive 3">
            <a:extLst>
              <a:ext uri="{FF2B5EF4-FFF2-40B4-BE49-F238E27FC236}">
                <a16:creationId xmlns:a16="http://schemas.microsoft.com/office/drawing/2014/main" id="{883944BB-DBED-4269-A633-FA25CEFE9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709DA-28FB-4FB5-806B-6F81BA5A1E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Espace réservé de l'image des diapositives 1">
            <a:extLst>
              <a:ext uri="{FF2B5EF4-FFF2-40B4-BE49-F238E27FC236}">
                <a16:creationId xmlns:a16="http://schemas.microsoft.com/office/drawing/2014/main" id="{3D483B02-BF39-46CE-A930-BE5EAE7856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79" name="Espace réservé des commentaires 2">
            <a:extLst>
              <a:ext uri="{FF2B5EF4-FFF2-40B4-BE49-F238E27FC236}">
                <a16:creationId xmlns:a16="http://schemas.microsoft.com/office/drawing/2014/main" id="{5E87C631-310F-4EFD-94FB-0138F892D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3572" name="Espace réservé du numéro de diapositive 3">
            <a:extLst>
              <a:ext uri="{FF2B5EF4-FFF2-40B4-BE49-F238E27FC236}">
                <a16:creationId xmlns:a16="http://schemas.microsoft.com/office/drawing/2014/main" id="{5F4E1E1B-8BC6-4F11-A3F3-AE777FA40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4AEE0-8051-4097-90C7-C28702D203B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Espace réservé de l'image des diapositives 1">
            <a:extLst>
              <a:ext uri="{FF2B5EF4-FFF2-40B4-BE49-F238E27FC236}">
                <a16:creationId xmlns:a16="http://schemas.microsoft.com/office/drawing/2014/main" id="{79A9F7CE-5F0E-4FF5-A0B6-2AE13DD599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9427" name="Espace réservé des commentaires 2">
            <a:extLst>
              <a:ext uri="{FF2B5EF4-FFF2-40B4-BE49-F238E27FC236}">
                <a16:creationId xmlns:a16="http://schemas.microsoft.com/office/drawing/2014/main" id="{96B6D997-6D3F-4660-8C89-CE3B80C32F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4596" name="Espace réservé du numéro de diapositive 3">
            <a:extLst>
              <a:ext uri="{FF2B5EF4-FFF2-40B4-BE49-F238E27FC236}">
                <a16:creationId xmlns:a16="http://schemas.microsoft.com/office/drawing/2014/main" id="{14C314FA-558F-49BB-9C27-A67CE4904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386E6-586D-4310-8684-1FDD225191B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Espace réservé de l'image des diapositives 1">
            <a:extLst>
              <a:ext uri="{FF2B5EF4-FFF2-40B4-BE49-F238E27FC236}">
                <a16:creationId xmlns:a16="http://schemas.microsoft.com/office/drawing/2014/main" id="{83CF05FC-F500-4163-98C1-042061DF6A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5" name="Espace réservé des commentaires 2">
            <a:extLst>
              <a:ext uri="{FF2B5EF4-FFF2-40B4-BE49-F238E27FC236}">
                <a16:creationId xmlns:a16="http://schemas.microsoft.com/office/drawing/2014/main" id="{1B9140CB-5575-4630-B658-BA1DF28ADF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5620" name="Espace réservé du numéro de diapositive 3">
            <a:extLst>
              <a:ext uri="{FF2B5EF4-FFF2-40B4-BE49-F238E27FC236}">
                <a16:creationId xmlns:a16="http://schemas.microsoft.com/office/drawing/2014/main" id="{C3821B7B-D7E8-4713-8340-6398F7AF6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7629F1-402B-4EC3-9B04-B69AEBABAFF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Espace réservé de l'image des diapositives 1">
            <a:extLst>
              <a:ext uri="{FF2B5EF4-FFF2-40B4-BE49-F238E27FC236}">
                <a16:creationId xmlns:a16="http://schemas.microsoft.com/office/drawing/2014/main" id="{0A13B026-5D07-43E5-B220-0AE1FFA6E8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Espace réservé des commentaires 2">
            <a:extLst>
              <a:ext uri="{FF2B5EF4-FFF2-40B4-BE49-F238E27FC236}">
                <a16:creationId xmlns:a16="http://schemas.microsoft.com/office/drawing/2014/main" id="{F30DB1BB-3D1F-45CE-B511-AD130122C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6644" name="Espace réservé du numéro de diapositive 3">
            <a:extLst>
              <a:ext uri="{FF2B5EF4-FFF2-40B4-BE49-F238E27FC236}">
                <a16:creationId xmlns:a16="http://schemas.microsoft.com/office/drawing/2014/main" id="{C4747627-D131-477C-BCB4-94527EF865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4BC244-5D6D-49E1-912E-74923D94C7A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Espace réservé de l'image des diapositives 1">
            <a:extLst>
              <a:ext uri="{FF2B5EF4-FFF2-40B4-BE49-F238E27FC236}">
                <a16:creationId xmlns:a16="http://schemas.microsoft.com/office/drawing/2014/main" id="{8CD2F846-4E1E-487F-BD6D-573DADD8C7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5571" name="Espace réservé des commentaires 2">
            <a:extLst>
              <a:ext uri="{FF2B5EF4-FFF2-40B4-BE49-F238E27FC236}">
                <a16:creationId xmlns:a16="http://schemas.microsoft.com/office/drawing/2014/main" id="{F9EFB5DD-4EAF-47C9-A83A-03E133560A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7668" name="Espace réservé du numéro de diapositive 3">
            <a:extLst>
              <a:ext uri="{FF2B5EF4-FFF2-40B4-BE49-F238E27FC236}">
                <a16:creationId xmlns:a16="http://schemas.microsoft.com/office/drawing/2014/main" id="{907D41AA-36F4-413E-B272-0B0FAE71C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00F44-4530-40F8-896B-6D86C65741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Espace réservé de l'image des diapositives 1">
            <a:extLst>
              <a:ext uri="{FF2B5EF4-FFF2-40B4-BE49-F238E27FC236}">
                <a16:creationId xmlns:a16="http://schemas.microsoft.com/office/drawing/2014/main" id="{A209958F-EAF7-4FBB-82D2-EB6761D24F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7619" name="Espace réservé des commentaires 2">
            <a:extLst>
              <a:ext uri="{FF2B5EF4-FFF2-40B4-BE49-F238E27FC236}">
                <a16:creationId xmlns:a16="http://schemas.microsoft.com/office/drawing/2014/main" id="{667243CC-9A61-4508-A961-A43E57433E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8692" name="Espace réservé du numéro de diapositive 3">
            <a:extLst>
              <a:ext uri="{FF2B5EF4-FFF2-40B4-BE49-F238E27FC236}">
                <a16:creationId xmlns:a16="http://schemas.microsoft.com/office/drawing/2014/main" id="{BD9B8801-AEF1-47E3-95F8-D6D7E4E5F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B1E72A-A238-4383-96ED-89200B544C4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Espace réservé de l'image des diapositives 1">
            <a:extLst>
              <a:ext uri="{FF2B5EF4-FFF2-40B4-BE49-F238E27FC236}">
                <a16:creationId xmlns:a16="http://schemas.microsoft.com/office/drawing/2014/main" id="{D2F5F37C-F5C7-430D-A644-3C1E86E361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9667" name="Espace réservé des commentaires 2">
            <a:extLst>
              <a:ext uri="{FF2B5EF4-FFF2-40B4-BE49-F238E27FC236}">
                <a16:creationId xmlns:a16="http://schemas.microsoft.com/office/drawing/2014/main" id="{97894BA4-AEFE-4336-9814-155AEA7A3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9716" name="Espace réservé du numéro de diapositive 3">
            <a:extLst>
              <a:ext uri="{FF2B5EF4-FFF2-40B4-BE49-F238E27FC236}">
                <a16:creationId xmlns:a16="http://schemas.microsoft.com/office/drawing/2014/main" id="{5C7BC244-A4E5-4175-BE3D-FB9A032CA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380EB8-3757-4C2D-9AA5-D98F87CA00C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Espace réservé de l'image des diapositives 1">
            <a:extLst>
              <a:ext uri="{FF2B5EF4-FFF2-40B4-BE49-F238E27FC236}">
                <a16:creationId xmlns:a16="http://schemas.microsoft.com/office/drawing/2014/main" id="{3706DC1F-45E8-4C88-A7E5-DE12BF9E7A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5" name="Espace réservé des commentaires 2">
            <a:extLst>
              <a:ext uri="{FF2B5EF4-FFF2-40B4-BE49-F238E27FC236}">
                <a16:creationId xmlns:a16="http://schemas.microsoft.com/office/drawing/2014/main" id="{02E8BAD7-1876-4358-8FB4-B45D8277D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0740" name="Espace réservé du numéro de diapositive 3">
            <a:extLst>
              <a:ext uri="{FF2B5EF4-FFF2-40B4-BE49-F238E27FC236}">
                <a16:creationId xmlns:a16="http://schemas.microsoft.com/office/drawing/2014/main" id="{990B5258-431B-428F-B0F4-310C7D230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AB491-58BD-4B03-93FC-101418F0EFD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Espace réservé de l'image des diapositives 1">
            <a:extLst>
              <a:ext uri="{FF2B5EF4-FFF2-40B4-BE49-F238E27FC236}">
                <a16:creationId xmlns:a16="http://schemas.microsoft.com/office/drawing/2014/main" id="{DB992FE4-FFC7-474E-91A2-A295E96110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3763" name="Espace réservé des commentaires 2">
            <a:extLst>
              <a:ext uri="{FF2B5EF4-FFF2-40B4-BE49-F238E27FC236}">
                <a16:creationId xmlns:a16="http://schemas.microsoft.com/office/drawing/2014/main" id="{E0A38B14-F1A9-41F7-924F-2E06949291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1764" name="Espace réservé du numéro de diapositive 3">
            <a:extLst>
              <a:ext uri="{FF2B5EF4-FFF2-40B4-BE49-F238E27FC236}">
                <a16:creationId xmlns:a16="http://schemas.microsoft.com/office/drawing/2014/main" id="{731B9FAD-E080-4FD3-955A-BF1BCC492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28E3EC-6606-4C43-A256-DB57DF0BE25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Espace réservé de l'image des diapositives 1">
            <a:extLst>
              <a:ext uri="{FF2B5EF4-FFF2-40B4-BE49-F238E27FC236}">
                <a16:creationId xmlns:a16="http://schemas.microsoft.com/office/drawing/2014/main" id="{F235027E-64C4-4E8D-8B2A-4718465F67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19" name="Espace réservé des commentaires 2">
            <a:extLst>
              <a:ext uri="{FF2B5EF4-FFF2-40B4-BE49-F238E27FC236}">
                <a16:creationId xmlns:a16="http://schemas.microsoft.com/office/drawing/2014/main" id="{B37863F9-062E-4F51-B6B3-6A3C3B0B2B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7492" name="Espace réservé du numéro de diapositive 3">
            <a:extLst>
              <a:ext uri="{FF2B5EF4-FFF2-40B4-BE49-F238E27FC236}">
                <a16:creationId xmlns:a16="http://schemas.microsoft.com/office/drawing/2014/main" id="{F334E5B8-FA3E-444D-805B-305DE8330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18A23-4173-44AE-981A-860DC325D94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Espace réservé de l'image des diapositives 1">
            <a:extLst>
              <a:ext uri="{FF2B5EF4-FFF2-40B4-BE49-F238E27FC236}">
                <a16:creationId xmlns:a16="http://schemas.microsoft.com/office/drawing/2014/main" id="{D0A5C506-BC5E-491F-AECC-10EA5D754B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5811" name="Espace réservé des commentaires 2">
            <a:extLst>
              <a:ext uri="{FF2B5EF4-FFF2-40B4-BE49-F238E27FC236}">
                <a16:creationId xmlns:a16="http://schemas.microsoft.com/office/drawing/2014/main" id="{7D1A18D0-0F28-445F-BDE8-CF72B1A54B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2788" name="Espace réservé du numéro de diapositive 3">
            <a:extLst>
              <a:ext uri="{FF2B5EF4-FFF2-40B4-BE49-F238E27FC236}">
                <a16:creationId xmlns:a16="http://schemas.microsoft.com/office/drawing/2014/main" id="{9258E13E-0722-476E-B7C9-0380AD3F1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59D31-D168-42B2-9333-729BE04FB87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Espace réservé de l'image des diapositives 1">
            <a:extLst>
              <a:ext uri="{FF2B5EF4-FFF2-40B4-BE49-F238E27FC236}">
                <a16:creationId xmlns:a16="http://schemas.microsoft.com/office/drawing/2014/main" id="{B2CB6DE5-AA40-40B8-A28E-BACC081299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7859" name="Espace réservé des commentaires 2">
            <a:extLst>
              <a:ext uri="{FF2B5EF4-FFF2-40B4-BE49-F238E27FC236}">
                <a16:creationId xmlns:a16="http://schemas.microsoft.com/office/drawing/2014/main" id="{20FD9A91-2408-4243-9768-79EBB89472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3812" name="Espace réservé du numéro de diapositive 3">
            <a:extLst>
              <a:ext uri="{FF2B5EF4-FFF2-40B4-BE49-F238E27FC236}">
                <a16:creationId xmlns:a16="http://schemas.microsoft.com/office/drawing/2014/main" id="{2F8D4D9F-223B-4758-B228-B63159DE7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948E7-FFE1-4BCB-A5CC-BF098A4D02A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Espace réservé de l'image des diapositives 1">
            <a:extLst>
              <a:ext uri="{FF2B5EF4-FFF2-40B4-BE49-F238E27FC236}">
                <a16:creationId xmlns:a16="http://schemas.microsoft.com/office/drawing/2014/main" id="{405BF9CC-749E-46F8-80E8-CC418EC27E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7" name="Espace réservé des commentaires 2">
            <a:extLst>
              <a:ext uri="{FF2B5EF4-FFF2-40B4-BE49-F238E27FC236}">
                <a16:creationId xmlns:a16="http://schemas.microsoft.com/office/drawing/2014/main" id="{03BB051E-AE64-4851-B8BC-3D04278D60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4836" name="Espace réservé du numéro de diapositive 3">
            <a:extLst>
              <a:ext uri="{FF2B5EF4-FFF2-40B4-BE49-F238E27FC236}">
                <a16:creationId xmlns:a16="http://schemas.microsoft.com/office/drawing/2014/main" id="{AA61C8F7-9215-41D6-A187-5744B4C70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FB389-6C4A-45A7-9D5C-38D2F158567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Espace réservé de l'image des diapositives 1">
            <a:extLst>
              <a:ext uri="{FF2B5EF4-FFF2-40B4-BE49-F238E27FC236}">
                <a16:creationId xmlns:a16="http://schemas.microsoft.com/office/drawing/2014/main" id="{7B91A751-F5FE-4A81-ADC2-FD3874C115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Espace réservé des commentaires 2">
            <a:extLst>
              <a:ext uri="{FF2B5EF4-FFF2-40B4-BE49-F238E27FC236}">
                <a16:creationId xmlns:a16="http://schemas.microsoft.com/office/drawing/2014/main" id="{879499F4-E923-45D7-AF28-62294E91C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5860" name="Espace réservé du numéro de diapositive 3">
            <a:extLst>
              <a:ext uri="{FF2B5EF4-FFF2-40B4-BE49-F238E27FC236}">
                <a16:creationId xmlns:a16="http://schemas.microsoft.com/office/drawing/2014/main" id="{B5F3B9E6-AAAC-44AC-8976-67B67BCED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FA32ED-3DC0-480E-8D5E-183393EF2AB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Espace réservé de l'image des diapositives 1">
            <a:extLst>
              <a:ext uri="{FF2B5EF4-FFF2-40B4-BE49-F238E27FC236}">
                <a16:creationId xmlns:a16="http://schemas.microsoft.com/office/drawing/2014/main" id="{0834F639-E6D1-4BAB-852F-C619BA7AC7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3" name="Espace réservé des commentaires 2">
            <a:extLst>
              <a:ext uri="{FF2B5EF4-FFF2-40B4-BE49-F238E27FC236}">
                <a16:creationId xmlns:a16="http://schemas.microsoft.com/office/drawing/2014/main" id="{5D4EE59D-6AAE-4300-B938-B861B70CFB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6884" name="Espace réservé du numéro de diapositive 3">
            <a:extLst>
              <a:ext uri="{FF2B5EF4-FFF2-40B4-BE49-F238E27FC236}">
                <a16:creationId xmlns:a16="http://schemas.microsoft.com/office/drawing/2014/main" id="{DE868544-46FE-454D-9600-AB7243EA9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8E23DE-87AB-46BF-9C72-5FA8AFFC6A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Espace réservé de l'image des diapositives 1">
            <a:extLst>
              <a:ext uri="{FF2B5EF4-FFF2-40B4-BE49-F238E27FC236}">
                <a16:creationId xmlns:a16="http://schemas.microsoft.com/office/drawing/2014/main" id="{BE3E3022-444E-462C-BA00-2FC0E30521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6051" name="Espace réservé des commentaires 2">
            <a:extLst>
              <a:ext uri="{FF2B5EF4-FFF2-40B4-BE49-F238E27FC236}">
                <a16:creationId xmlns:a16="http://schemas.microsoft.com/office/drawing/2014/main" id="{65AF7246-8AF4-4E58-9C30-2AEDED7C90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7908" name="Espace réservé du numéro de diapositive 3">
            <a:extLst>
              <a:ext uri="{FF2B5EF4-FFF2-40B4-BE49-F238E27FC236}">
                <a16:creationId xmlns:a16="http://schemas.microsoft.com/office/drawing/2014/main" id="{B4C411CB-72CD-41EB-B334-B5800B718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AAA9B-C34F-4560-A52E-97F4FE75175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Espace réservé de l'image des diapositives 1">
            <a:extLst>
              <a:ext uri="{FF2B5EF4-FFF2-40B4-BE49-F238E27FC236}">
                <a16:creationId xmlns:a16="http://schemas.microsoft.com/office/drawing/2014/main" id="{692E08A3-0DD4-4831-9097-7FD84148A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8099" name="Espace réservé des commentaires 2">
            <a:extLst>
              <a:ext uri="{FF2B5EF4-FFF2-40B4-BE49-F238E27FC236}">
                <a16:creationId xmlns:a16="http://schemas.microsoft.com/office/drawing/2014/main" id="{8F456B66-16AE-410E-A370-A29B4B78B8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8932" name="Espace réservé du numéro de diapositive 3">
            <a:extLst>
              <a:ext uri="{FF2B5EF4-FFF2-40B4-BE49-F238E27FC236}">
                <a16:creationId xmlns:a16="http://schemas.microsoft.com/office/drawing/2014/main" id="{F5365D43-FAA5-42D6-8BA6-847CC9146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D9974-E975-43E8-BC07-881A0F22228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Espace réservé de l'image des diapositives 1">
            <a:extLst>
              <a:ext uri="{FF2B5EF4-FFF2-40B4-BE49-F238E27FC236}">
                <a16:creationId xmlns:a16="http://schemas.microsoft.com/office/drawing/2014/main" id="{05B6AE50-4722-4778-9361-4F82555E0F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0147" name="Espace réservé des commentaires 2">
            <a:extLst>
              <a:ext uri="{FF2B5EF4-FFF2-40B4-BE49-F238E27FC236}">
                <a16:creationId xmlns:a16="http://schemas.microsoft.com/office/drawing/2014/main" id="{E1619027-8BE8-4DED-AC84-5B5D157E8D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9956" name="Espace réservé du numéro de diapositive 3">
            <a:extLst>
              <a:ext uri="{FF2B5EF4-FFF2-40B4-BE49-F238E27FC236}">
                <a16:creationId xmlns:a16="http://schemas.microsoft.com/office/drawing/2014/main" id="{2E86E93A-C942-4BEC-A0DD-FAE6AF128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FE80E-FCCC-4F97-BAFF-DF820EED73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Espace réservé de l'image des diapositives 1">
            <a:extLst>
              <a:ext uri="{FF2B5EF4-FFF2-40B4-BE49-F238E27FC236}">
                <a16:creationId xmlns:a16="http://schemas.microsoft.com/office/drawing/2014/main" id="{EE0E5B83-DC83-42EA-A529-68CBF67462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2195" name="Espace réservé des commentaires 2">
            <a:extLst>
              <a:ext uri="{FF2B5EF4-FFF2-40B4-BE49-F238E27FC236}">
                <a16:creationId xmlns:a16="http://schemas.microsoft.com/office/drawing/2014/main" id="{7C7DD89A-E924-4D5D-8DFD-62A3D178A3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0980" name="Espace réservé du numéro de diapositive 3">
            <a:extLst>
              <a:ext uri="{FF2B5EF4-FFF2-40B4-BE49-F238E27FC236}">
                <a16:creationId xmlns:a16="http://schemas.microsoft.com/office/drawing/2014/main" id="{F180BC78-AD0A-4555-9304-1FF0C8ED1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F78F36-95A9-40BF-8F7F-F1EAC8391BE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Espace réservé de l'image des diapositives 1">
            <a:extLst>
              <a:ext uri="{FF2B5EF4-FFF2-40B4-BE49-F238E27FC236}">
                <a16:creationId xmlns:a16="http://schemas.microsoft.com/office/drawing/2014/main" id="{3A79CC6D-76C3-4811-98C5-DB39EB4DAF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4243" name="Espace réservé des commentaires 2">
            <a:extLst>
              <a:ext uri="{FF2B5EF4-FFF2-40B4-BE49-F238E27FC236}">
                <a16:creationId xmlns:a16="http://schemas.microsoft.com/office/drawing/2014/main" id="{43B134BE-F177-426C-BA27-7CDD95C0CA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2004" name="Espace réservé du numéro de diapositive 3">
            <a:extLst>
              <a:ext uri="{FF2B5EF4-FFF2-40B4-BE49-F238E27FC236}">
                <a16:creationId xmlns:a16="http://schemas.microsoft.com/office/drawing/2014/main" id="{DC6D961D-0741-4F1A-A57E-A49DE312E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E744D1-1749-4B67-B56D-97F573E1925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Espace réservé de l'image des diapositives 1">
            <a:extLst>
              <a:ext uri="{FF2B5EF4-FFF2-40B4-BE49-F238E27FC236}">
                <a16:creationId xmlns:a16="http://schemas.microsoft.com/office/drawing/2014/main" id="{03687BA6-2015-45A2-B8E7-760F123807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Espace réservé des commentaires 2">
            <a:extLst>
              <a:ext uri="{FF2B5EF4-FFF2-40B4-BE49-F238E27FC236}">
                <a16:creationId xmlns:a16="http://schemas.microsoft.com/office/drawing/2014/main" id="{4FCB7E8B-96BA-4DE3-A848-D83885707E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8516" name="Espace réservé du numéro de diapositive 3">
            <a:extLst>
              <a:ext uri="{FF2B5EF4-FFF2-40B4-BE49-F238E27FC236}">
                <a16:creationId xmlns:a16="http://schemas.microsoft.com/office/drawing/2014/main" id="{CFBA9992-A36E-409D-87F2-EC885AC16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8DB76-A49C-4732-BD1E-57320540845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Espace réservé de l'image des diapositives 1">
            <a:extLst>
              <a:ext uri="{FF2B5EF4-FFF2-40B4-BE49-F238E27FC236}">
                <a16:creationId xmlns:a16="http://schemas.microsoft.com/office/drawing/2014/main" id="{BEC47B04-87D4-4AB6-A12E-D7306E1CB3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6291" name="Espace réservé des commentaires 2">
            <a:extLst>
              <a:ext uri="{FF2B5EF4-FFF2-40B4-BE49-F238E27FC236}">
                <a16:creationId xmlns:a16="http://schemas.microsoft.com/office/drawing/2014/main" id="{03585785-9DF8-4045-BB7B-701A9EEAAA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3028" name="Espace réservé du numéro de diapositive 3">
            <a:extLst>
              <a:ext uri="{FF2B5EF4-FFF2-40B4-BE49-F238E27FC236}">
                <a16:creationId xmlns:a16="http://schemas.microsoft.com/office/drawing/2014/main" id="{2B888DB1-48C0-402F-9826-715617365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B9B8D-4B4D-4EA0-B8F5-F30FA6C28D2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Espace réservé de l'image des diapositives 1">
            <a:extLst>
              <a:ext uri="{FF2B5EF4-FFF2-40B4-BE49-F238E27FC236}">
                <a16:creationId xmlns:a16="http://schemas.microsoft.com/office/drawing/2014/main" id="{7251B2F3-68FA-4D73-BB60-A5194FCE46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8339" name="Espace réservé des commentaires 2">
            <a:extLst>
              <a:ext uri="{FF2B5EF4-FFF2-40B4-BE49-F238E27FC236}">
                <a16:creationId xmlns:a16="http://schemas.microsoft.com/office/drawing/2014/main" id="{36F3147A-1BF9-425A-B429-53A753CC0F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4052" name="Espace réservé du numéro de diapositive 3">
            <a:extLst>
              <a:ext uri="{FF2B5EF4-FFF2-40B4-BE49-F238E27FC236}">
                <a16:creationId xmlns:a16="http://schemas.microsoft.com/office/drawing/2014/main" id="{1AB012DD-BE12-4DDE-B8CC-C251FA490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1E4D7E-51B9-4DDE-B9EC-824BD3BA584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Espace réservé de l'image des diapositives 1">
            <a:extLst>
              <a:ext uri="{FF2B5EF4-FFF2-40B4-BE49-F238E27FC236}">
                <a16:creationId xmlns:a16="http://schemas.microsoft.com/office/drawing/2014/main" id="{6513B817-BF33-4626-AE8E-561430CA3C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0387" name="Espace réservé des commentaires 2">
            <a:extLst>
              <a:ext uri="{FF2B5EF4-FFF2-40B4-BE49-F238E27FC236}">
                <a16:creationId xmlns:a16="http://schemas.microsoft.com/office/drawing/2014/main" id="{3967B7CD-EEC5-4E5A-BC2E-93DEFD7FCA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5076" name="Espace réservé du numéro de diapositive 3">
            <a:extLst>
              <a:ext uri="{FF2B5EF4-FFF2-40B4-BE49-F238E27FC236}">
                <a16:creationId xmlns:a16="http://schemas.microsoft.com/office/drawing/2014/main" id="{383C4191-CF47-488E-9371-7759036F0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9685D1-C5D9-4060-95E7-D4C1567346A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Espace réservé de l'image des diapositives 1">
            <a:extLst>
              <a:ext uri="{FF2B5EF4-FFF2-40B4-BE49-F238E27FC236}">
                <a16:creationId xmlns:a16="http://schemas.microsoft.com/office/drawing/2014/main" id="{880B8C63-3BD3-4701-8E66-EBB167C73C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2435" name="Espace réservé des commentaires 2">
            <a:extLst>
              <a:ext uri="{FF2B5EF4-FFF2-40B4-BE49-F238E27FC236}">
                <a16:creationId xmlns:a16="http://schemas.microsoft.com/office/drawing/2014/main" id="{F53C4AAC-76DA-4582-A0DE-4A6F0E3454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6100" name="Espace réservé du numéro de diapositive 3">
            <a:extLst>
              <a:ext uri="{FF2B5EF4-FFF2-40B4-BE49-F238E27FC236}">
                <a16:creationId xmlns:a16="http://schemas.microsoft.com/office/drawing/2014/main" id="{2F01A183-41F5-475D-BD8F-9C5700248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5A1BAB-2A4B-4410-BACB-0FA96E8EBE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Espace réservé de l'image des diapositives 1">
            <a:extLst>
              <a:ext uri="{FF2B5EF4-FFF2-40B4-BE49-F238E27FC236}">
                <a16:creationId xmlns:a16="http://schemas.microsoft.com/office/drawing/2014/main" id="{63DB07DA-33BA-4B10-96B1-886DC56541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4483" name="Espace réservé des commentaires 2">
            <a:extLst>
              <a:ext uri="{FF2B5EF4-FFF2-40B4-BE49-F238E27FC236}">
                <a16:creationId xmlns:a16="http://schemas.microsoft.com/office/drawing/2014/main" id="{B0C03952-EEC6-4328-9B58-4F7870B5D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7124" name="Espace réservé du numéro de diapositive 3">
            <a:extLst>
              <a:ext uri="{FF2B5EF4-FFF2-40B4-BE49-F238E27FC236}">
                <a16:creationId xmlns:a16="http://schemas.microsoft.com/office/drawing/2014/main" id="{1EE56DC4-4CA7-4B5B-A869-92E96EA62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E34B53-645C-4754-A356-78828E28A85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Espace réservé de l'image des diapositives 1">
            <a:extLst>
              <a:ext uri="{FF2B5EF4-FFF2-40B4-BE49-F238E27FC236}">
                <a16:creationId xmlns:a16="http://schemas.microsoft.com/office/drawing/2014/main" id="{C8AEF151-9B86-42B8-BC6F-C545ACE7A4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6531" name="Espace réservé des commentaires 2">
            <a:extLst>
              <a:ext uri="{FF2B5EF4-FFF2-40B4-BE49-F238E27FC236}">
                <a16:creationId xmlns:a16="http://schemas.microsoft.com/office/drawing/2014/main" id="{5024DD8F-6C6E-4771-838F-E4A18529E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8148" name="Espace réservé du numéro de diapositive 3">
            <a:extLst>
              <a:ext uri="{FF2B5EF4-FFF2-40B4-BE49-F238E27FC236}">
                <a16:creationId xmlns:a16="http://schemas.microsoft.com/office/drawing/2014/main" id="{06C99A76-8A3C-499C-A430-ACB6B7800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90F606-96A0-48A9-A604-7AA0CDD4A19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Espace réservé de l'image des diapositives 1">
            <a:extLst>
              <a:ext uri="{FF2B5EF4-FFF2-40B4-BE49-F238E27FC236}">
                <a16:creationId xmlns:a16="http://schemas.microsoft.com/office/drawing/2014/main" id="{64474B6D-06C5-4FE6-A99C-8AF48DD835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Espace réservé des commentaires 2">
            <a:extLst>
              <a:ext uri="{FF2B5EF4-FFF2-40B4-BE49-F238E27FC236}">
                <a16:creationId xmlns:a16="http://schemas.microsoft.com/office/drawing/2014/main" id="{C8CC645A-B889-4D83-B364-799BF52F8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9172" name="Espace réservé du numéro de diapositive 3">
            <a:extLst>
              <a:ext uri="{FF2B5EF4-FFF2-40B4-BE49-F238E27FC236}">
                <a16:creationId xmlns:a16="http://schemas.microsoft.com/office/drawing/2014/main" id="{185EBF6D-0F7D-427D-BF58-704434039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3EF2A2-8E27-4FEC-83E0-702B6762A9B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Espace réservé de l'image des diapositives 1">
            <a:extLst>
              <a:ext uri="{FF2B5EF4-FFF2-40B4-BE49-F238E27FC236}">
                <a16:creationId xmlns:a16="http://schemas.microsoft.com/office/drawing/2014/main" id="{AFC9CFA6-43E0-4383-A324-43873E9919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627" name="Espace réservé des commentaires 2">
            <a:extLst>
              <a:ext uri="{FF2B5EF4-FFF2-40B4-BE49-F238E27FC236}">
                <a16:creationId xmlns:a16="http://schemas.microsoft.com/office/drawing/2014/main" id="{475A16B7-61D3-42E8-9129-24ED4245D2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0196" name="Espace réservé du numéro de diapositive 3">
            <a:extLst>
              <a:ext uri="{FF2B5EF4-FFF2-40B4-BE49-F238E27FC236}">
                <a16:creationId xmlns:a16="http://schemas.microsoft.com/office/drawing/2014/main" id="{5EA89F1F-18AA-4B11-A68C-00E719876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31363-B7CE-4AC0-9EFB-64E9561208A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Espace réservé de l'image des diapositives 1">
            <a:extLst>
              <a:ext uri="{FF2B5EF4-FFF2-40B4-BE49-F238E27FC236}">
                <a16:creationId xmlns:a16="http://schemas.microsoft.com/office/drawing/2014/main" id="{6344CDBA-5E60-48E0-9D87-CE8913208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2675" name="Espace réservé des commentaires 2">
            <a:extLst>
              <a:ext uri="{FF2B5EF4-FFF2-40B4-BE49-F238E27FC236}">
                <a16:creationId xmlns:a16="http://schemas.microsoft.com/office/drawing/2014/main" id="{37FD9279-4686-4CDE-BFFB-4AF74E371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1220" name="Espace réservé du numéro de diapositive 3">
            <a:extLst>
              <a:ext uri="{FF2B5EF4-FFF2-40B4-BE49-F238E27FC236}">
                <a16:creationId xmlns:a16="http://schemas.microsoft.com/office/drawing/2014/main" id="{5757F368-748F-4514-88FC-E38532326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5266DB-25E3-45A8-99C1-85913DADB6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Espace réservé de l'image des diapositives 1">
            <a:extLst>
              <a:ext uri="{FF2B5EF4-FFF2-40B4-BE49-F238E27FC236}">
                <a16:creationId xmlns:a16="http://schemas.microsoft.com/office/drawing/2014/main" id="{619D016E-B2E0-4724-8FFF-8179B960DE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4723" name="Espace réservé des commentaires 2">
            <a:extLst>
              <a:ext uri="{FF2B5EF4-FFF2-40B4-BE49-F238E27FC236}">
                <a16:creationId xmlns:a16="http://schemas.microsoft.com/office/drawing/2014/main" id="{AABE5F8D-92D7-4264-83C5-FC5EF8BF73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2244" name="Espace réservé du numéro de diapositive 3">
            <a:extLst>
              <a:ext uri="{FF2B5EF4-FFF2-40B4-BE49-F238E27FC236}">
                <a16:creationId xmlns:a16="http://schemas.microsoft.com/office/drawing/2014/main" id="{4025C5E6-3278-46FA-A234-D55CA5FF0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7B46F3-B3C9-448A-AFB4-1EE59461B45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Espace réservé de l'image des diapositives 1">
            <a:extLst>
              <a:ext uri="{FF2B5EF4-FFF2-40B4-BE49-F238E27FC236}">
                <a16:creationId xmlns:a16="http://schemas.microsoft.com/office/drawing/2014/main" id="{5951731D-B706-43EE-8F7D-B5BB53F75C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5" name="Espace réservé des commentaires 2">
            <a:extLst>
              <a:ext uri="{FF2B5EF4-FFF2-40B4-BE49-F238E27FC236}">
                <a16:creationId xmlns:a16="http://schemas.microsoft.com/office/drawing/2014/main" id="{1A4B9CA4-CA89-4958-8E30-2C288C3013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9540" name="Espace réservé du numéro de diapositive 3">
            <a:extLst>
              <a:ext uri="{FF2B5EF4-FFF2-40B4-BE49-F238E27FC236}">
                <a16:creationId xmlns:a16="http://schemas.microsoft.com/office/drawing/2014/main" id="{5BF2D5A7-9D99-471E-9DEA-582200980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7CA6C9-CBD5-4C29-BF61-4072DFB162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Espace réservé de l'image des diapositives 1">
            <a:extLst>
              <a:ext uri="{FF2B5EF4-FFF2-40B4-BE49-F238E27FC236}">
                <a16:creationId xmlns:a16="http://schemas.microsoft.com/office/drawing/2014/main" id="{0C901668-393F-42F2-AA86-109FBF9D54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6771" name="Espace réservé des commentaires 2">
            <a:extLst>
              <a:ext uri="{FF2B5EF4-FFF2-40B4-BE49-F238E27FC236}">
                <a16:creationId xmlns:a16="http://schemas.microsoft.com/office/drawing/2014/main" id="{6DB223F8-964B-4224-8CEC-E2D3949E02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3268" name="Espace réservé du numéro de diapositive 3">
            <a:extLst>
              <a:ext uri="{FF2B5EF4-FFF2-40B4-BE49-F238E27FC236}">
                <a16:creationId xmlns:a16="http://schemas.microsoft.com/office/drawing/2014/main" id="{35BF0634-0424-4415-89BB-EE3E07DB7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51D9C1-20E7-4E8C-B186-A0A2FC1F199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Espace réservé de l'image des diapositives 1">
            <a:extLst>
              <a:ext uri="{FF2B5EF4-FFF2-40B4-BE49-F238E27FC236}">
                <a16:creationId xmlns:a16="http://schemas.microsoft.com/office/drawing/2014/main" id="{857F184A-7934-4B8A-A23B-6553FF8A30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8819" name="Espace réservé des commentaires 2">
            <a:extLst>
              <a:ext uri="{FF2B5EF4-FFF2-40B4-BE49-F238E27FC236}">
                <a16:creationId xmlns:a16="http://schemas.microsoft.com/office/drawing/2014/main" id="{5A87A3FC-1843-45E2-A853-3327ACE8FC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4292" name="Espace réservé du numéro de diapositive 3">
            <a:extLst>
              <a:ext uri="{FF2B5EF4-FFF2-40B4-BE49-F238E27FC236}">
                <a16:creationId xmlns:a16="http://schemas.microsoft.com/office/drawing/2014/main" id="{4CB740BB-C5F3-4010-A0DB-A0E4F99B9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CFD95E-0CC9-481D-9F3C-0E56987A54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Espace réservé de l'image des diapositives 1">
            <a:extLst>
              <a:ext uri="{FF2B5EF4-FFF2-40B4-BE49-F238E27FC236}">
                <a16:creationId xmlns:a16="http://schemas.microsoft.com/office/drawing/2014/main" id="{616FB9EE-015A-4CA5-836C-4A631D230B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0867" name="Espace réservé des commentaires 2">
            <a:extLst>
              <a:ext uri="{FF2B5EF4-FFF2-40B4-BE49-F238E27FC236}">
                <a16:creationId xmlns:a16="http://schemas.microsoft.com/office/drawing/2014/main" id="{9C02FCFF-C26E-4049-A20E-21F17F6AE0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5316" name="Espace réservé du numéro de diapositive 3">
            <a:extLst>
              <a:ext uri="{FF2B5EF4-FFF2-40B4-BE49-F238E27FC236}">
                <a16:creationId xmlns:a16="http://schemas.microsoft.com/office/drawing/2014/main" id="{4B220376-D342-42B5-81FE-64D31B8B9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EF739-5F23-4E81-AA1C-BE3C78F0C8C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Espace réservé de l'image des diapositives 1">
            <a:extLst>
              <a:ext uri="{FF2B5EF4-FFF2-40B4-BE49-F238E27FC236}">
                <a16:creationId xmlns:a16="http://schemas.microsoft.com/office/drawing/2014/main" id="{EE99E7E7-FD78-4DB4-B2E5-3AE27A65CB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2915" name="Espace réservé des commentaires 2">
            <a:extLst>
              <a:ext uri="{FF2B5EF4-FFF2-40B4-BE49-F238E27FC236}">
                <a16:creationId xmlns:a16="http://schemas.microsoft.com/office/drawing/2014/main" id="{4B833512-CAB4-404F-9A57-FCB4A3FF0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6340" name="Espace réservé du numéro de diapositive 3">
            <a:extLst>
              <a:ext uri="{FF2B5EF4-FFF2-40B4-BE49-F238E27FC236}">
                <a16:creationId xmlns:a16="http://schemas.microsoft.com/office/drawing/2014/main" id="{38B4D06F-9127-426C-B06E-766D982F8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D3147-5F56-4126-BE34-784425D2E8F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Espace réservé de l'image des diapositives 1">
            <a:extLst>
              <a:ext uri="{FF2B5EF4-FFF2-40B4-BE49-F238E27FC236}">
                <a16:creationId xmlns:a16="http://schemas.microsoft.com/office/drawing/2014/main" id="{9079DEE1-11B7-42FE-995D-2B81F05762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3" name="Espace réservé des commentaires 2">
            <a:extLst>
              <a:ext uri="{FF2B5EF4-FFF2-40B4-BE49-F238E27FC236}">
                <a16:creationId xmlns:a16="http://schemas.microsoft.com/office/drawing/2014/main" id="{7F08C718-490F-46FE-8E23-D019398C88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7364" name="Espace réservé du numéro de diapositive 3">
            <a:extLst>
              <a:ext uri="{FF2B5EF4-FFF2-40B4-BE49-F238E27FC236}">
                <a16:creationId xmlns:a16="http://schemas.microsoft.com/office/drawing/2014/main" id="{129383AC-428D-4E46-9FA0-3B03FB6DD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A647D8-E263-48B0-AE3C-AF9883ECFD3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Espace réservé de l'image des diapositives 1">
            <a:extLst>
              <a:ext uri="{FF2B5EF4-FFF2-40B4-BE49-F238E27FC236}">
                <a16:creationId xmlns:a16="http://schemas.microsoft.com/office/drawing/2014/main" id="{A08A6F99-FE1D-465C-AB32-DEA72CDAFD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7011" name="Espace réservé des commentaires 2">
            <a:extLst>
              <a:ext uri="{FF2B5EF4-FFF2-40B4-BE49-F238E27FC236}">
                <a16:creationId xmlns:a16="http://schemas.microsoft.com/office/drawing/2014/main" id="{199031EB-55ED-40FD-9FC9-22FFC18005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8388" name="Espace réservé du numéro de diapositive 3">
            <a:extLst>
              <a:ext uri="{FF2B5EF4-FFF2-40B4-BE49-F238E27FC236}">
                <a16:creationId xmlns:a16="http://schemas.microsoft.com/office/drawing/2014/main" id="{86C74327-562C-445F-9991-B95EC2DC9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86BE62-2098-42C6-B60E-F210566A969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Espace réservé de l'image des diapositives 1">
            <a:extLst>
              <a:ext uri="{FF2B5EF4-FFF2-40B4-BE49-F238E27FC236}">
                <a16:creationId xmlns:a16="http://schemas.microsoft.com/office/drawing/2014/main" id="{74B92162-B681-4F82-A358-DD98A70CE3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9059" name="Espace réservé des commentaires 2">
            <a:extLst>
              <a:ext uri="{FF2B5EF4-FFF2-40B4-BE49-F238E27FC236}">
                <a16:creationId xmlns:a16="http://schemas.microsoft.com/office/drawing/2014/main" id="{C19A180E-6E97-40EE-860C-E625F01B3C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9412" name="Espace réservé du numéro de diapositive 3">
            <a:extLst>
              <a:ext uri="{FF2B5EF4-FFF2-40B4-BE49-F238E27FC236}">
                <a16:creationId xmlns:a16="http://schemas.microsoft.com/office/drawing/2014/main" id="{BF852D2C-D0C5-4144-9D95-E9148C551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FA787-1359-4E76-9226-15E7F9E424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Espace réservé de l'image des diapositives 1">
            <a:extLst>
              <a:ext uri="{FF2B5EF4-FFF2-40B4-BE49-F238E27FC236}">
                <a16:creationId xmlns:a16="http://schemas.microsoft.com/office/drawing/2014/main" id="{AF512EF3-F70A-470D-92F1-74B6B25155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1107" name="Espace réservé des commentaires 2">
            <a:extLst>
              <a:ext uri="{FF2B5EF4-FFF2-40B4-BE49-F238E27FC236}">
                <a16:creationId xmlns:a16="http://schemas.microsoft.com/office/drawing/2014/main" id="{CE416991-4182-4A4E-9FF3-75B3CA2E81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0436" name="Espace réservé du numéro de diapositive 3">
            <a:extLst>
              <a:ext uri="{FF2B5EF4-FFF2-40B4-BE49-F238E27FC236}">
                <a16:creationId xmlns:a16="http://schemas.microsoft.com/office/drawing/2014/main" id="{8CCA235B-8B49-4C66-AB64-87D0683BE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088B4-4FAC-42EB-A50A-2B91497769D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Espace réservé de l'image des diapositives 1">
            <a:extLst>
              <a:ext uri="{FF2B5EF4-FFF2-40B4-BE49-F238E27FC236}">
                <a16:creationId xmlns:a16="http://schemas.microsoft.com/office/drawing/2014/main" id="{2EF40919-AF31-46E9-82C1-3F8BE24A46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3155" name="Espace réservé des commentaires 2">
            <a:extLst>
              <a:ext uri="{FF2B5EF4-FFF2-40B4-BE49-F238E27FC236}">
                <a16:creationId xmlns:a16="http://schemas.microsoft.com/office/drawing/2014/main" id="{B266E2C1-151F-475B-9FE6-D591654BAF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1460" name="Espace réservé du numéro de diapositive 3">
            <a:extLst>
              <a:ext uri="{FF2B5EF4-FFF2-40B4-BE49-F238E27FC236}">
                <a16:creationId xmlns:a16="http://schemas.microsoft.com/office/drawing/2014/main" id="{D5B7FA57-A38F-411A-A5CA-72D2A6288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29CE5-A0AB-4617-A706-9BBDD771410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Espace réservé de l'image des diapositives 1">
            <a:extLst>
              <a:ext uri="{FF2B5EF4-FFF2-40B4-BE49-F238E27FC236}">
                <a16:creationId xmlns:a16="http://schemas.microsoft.com/office/drawing/2014/main" id="{B4BBA36B-0481-4E8E-8C9E-4A14F5225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5203" name="Espace réservé des commentaires 2">
            <a:extLst>
              <a:ext uri="{FF2B5EF4-FFF2-40B4-BE49-F238E27FC236}">
                <a16:creationId xmlns:a16="http://schemas.microsoft.com/office/drawing/2014/main" id="{E2F2DA6F-8358-48DE-AD72-D1B06C5DB6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2484" name="Espace réservé du numéro de diapositive 3">
            <a:extLst>
              <a:ext uri="{FF2B5EF4-FFF2-40B4-BE49-F238E27FC236}">
                <a16:creationId xmlns:a16="http://schemas.microsoft.com/office/drawing/2014/main" id="{729FCE07-FC64-4022-95E5-8B869C90D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F5AF8-0360-4554-8FC7-03597E47D28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Espace réservé de l'image des diapositives 1">
            <a:extLst>
              <a:ext uri="{FF2B5EF4-FFF2-40B4-BE49-F238E27FC236}">
                <a16:creationId xmlns:a16="http://schemas.microsoft.com/office/drawing/2014/main" id="{609ED5BA-DBAB-4BDB-93D6-7241902C6A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3" name="Espace réservé des commentaires 2">
            <a:extLst>
              <a:ext uri="{FF2B5EF4-FFF2-40B4-BE49-F238E27FC236}">
                <a16:creationId xmlns:a16="http://schemas.microsoft.com/office/drawing/2014/main" id="{F1163BA8-E723-4A89-96E1-9BB5F49E7C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0564" name="Espace réservé du numéro de diapositive 3">
            <a:extLst>
              <a:ext uri="{FF2B5EF4-FFF2-40B4-BE49-F238E27FC236}">
                <a16:creationId xmlns:a16="http://schemas.microsoft.com/office/drawing/2014/main" id="{094F4663-6DC3-4E6B-954C-18B364007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B0D232-8326-46FD-8BF6-072209AFA55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Espace réservé de l'image des diapositives 1">
            <a:extLst>
              <a:ext uri="{FF2B5EF4-FFF2-40B4-BE49-F238E27FC236}">
                <a16:creationId xmlns:a16="http://schemas.microsoft.com/office/drawing/2014/main" id="{A39803D1-9C17-4F10-AEDC-13555CAC5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7251" name="Espace réservé des commentaires 2">
            <a:extLst>
              <a:ext uri="{FF2B5EF4-FFF2-40B4-BE49-F238E27FC236}">
                <a16:creationId xmlns:a16="http://schemas.microsoft.com/office/drawing/2014/main" id="{2FCF2C25-5DCC-407B-BECC-2C0EA94ABD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3508" name="Espace réservé du numéro de diapositive 3">
            <a:extLst>
              <a:ext uri="{FF2B5EF4-FFF2-40B4-BE49-F238E27FC236}">
                <a16:creationId xmlns:a16="http://schemas.microsoft.com/office/drawing/2014/main" id="{1683BF11-4EE4-46B6-A834-221652B4F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AA5C6-FCA2-44BA-AD6A-0DECFA5AE54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Espace réservé de l'image des diapositives 1">
            <a:extLst>
              <a:ext uri="{FF2B5EF4-FFF2-40B4-BE49-F238E27FC236}">
                <a16:creationId xmlns:a16="http://schemas.microsoft.com/office/drawing/2014/main" id="{5C255B71-0C5B-4E3C-B238-315B85AC15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9299" name="Espace réservé des commentaires 2">
            <a:extLst>
              <a:ext uri="{FF2B5EF4-FFF2-40B4-BE49-F238E27FC236}">
                <a16:creationId xmlns:a16="http://schemas.microsoft.com/office/drawing/2014/main" id="{46C58424-8E46-4C36-ACDD-6E315FE167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4532" name="Espace réservé du numéro de diapositive 3">
            <a:extLst>
              <a:ext uri="{FF2B5EF4-FFF2-40B4-BE49-F238E27FC236}">
                <a16:creationId xmlns:a16="http://schemas.microsoft.com/office/drawing/2014/main" id="{51A5F489-C3F6-4347-940F-10D778C8A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E645D-BE76-47CF-AA1B-2E596770808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Espace réservé de l'image des diapositives 1">
            <a:extLst>
              <a:ext uri="{FF2B5EF4-FFF2-40B4-BE49-F238E27FC236}">
                <a16:creationId xmlns:a16="http://schemas.microsoft.com/office/drawing/2014/main" id="{0ED042C6-0C64-4546-906E-460B1AD660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7" name="Espace réservé des commentaires 2">
            <a:extLst>
              <a:ext uri="{FF2B5EF4-FFF2-40B4-BE49-F238E27FC236}">
                <a16:creationId xmlns:a16="http://schemas.microsoft.com/office/drawing/2014/main" id="{8F2CAD32-2AEE-4CFD-B207-68FFFCB447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5556" name="Espace réservé du numéro de diapositive 3">
            <a:extLst>
              <a:ext uri="{FF2B5EF4-FFF2-40B4-BE49-F238E27FC236}">
                <a16:creationId xmlns:a16="http://schemas.microsoft.com/office/drawing/2014/main" id="{66B71492-486E-418B-829F-2E2002433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1DABA-4824-416E-B965-BB92E947F89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Espace réservé de l'image des diapositives 1">
            <a:extLst>
              <a:ext uri="{FF2B5EF4-FFF2-40B4-BE49-F238E27FC236}">
                <a16:creationId xmlns:a16="http://schemas.microsoft.com/office/drawing/2014/main" id="{28DC1A91-292E-4083-8BF8-F332461D6B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3395" name="Espace réservé des commentaires 2">
            <a:extLst>
              <a:ext uri="{FF2B5EF4-FFF2-40B4-BE49-F238E27FC236}">
                <a16:creationId xmlns:a16="http://schemas.microsoft.com/office/drawing/2014/main" id="{F18D43EE-92DE-4D31-AB6A-2D32008F4C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6580" name="Espace réservé du numéro de diapositive 3">
            <a:extLst>
              <a:ext uri="{FF2B5EF4-FFF2-40B4-BE49-F238E27FC236}">
                <a16:creationId xmlns:a16="http://schemas.microsoft.com/office/drawing/2014/main" id="{AF2152E7-D351-4493-8267-A56301926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594FD-591A-44F1-980B-CDCBF3C0505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Espace réservé de l'image des diapositives 1">
            <a:extLst>
              <a:ext uri="{FF2B5EF4-FFF2-40B4-BE49-F238E27FC236}">
                <a16:creationId xmlns:a16="http://schemas.microsoft.com/office/drawing/2014/main" id="{8B7D3604-446C-40A4-A718-2BB43F612F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5443" name="Espace réservé des commentaires 2">
            <a:extLst>
              <a:ext uri="{FF2B5EF4-FFF2-40B4-BE49-F238E27FC236}">
                <a16:creationId xmlns:a16="http://schemas.microsoft.com/office/drawing/2014/main" id="{A739F4B1-B695-489F-8F0A-36729DCF00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7604" name="Espace réservé du numéro de diapositive 3">
            <a:extLst>
              <a:ext uri="{FF2B5EF4-FFF2-40B4-BE49-F238E27FC236}">
                <a16:creationId xmlns:a16="http://schemas.microsoft.com/office/drawing/2014/main" id="{AA2F2B41-C36F-4784-AE88-32DEC64B9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B368B-3A07-4BE1-8658-500DBFAAE2C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Espace réservé de l'image des diapositives 1">
            <a:extLst>
              <a:ext uri="{FF2B5EF4-FFF2-40B4-BE49-F238E27FC236}">
                <a16:creationId xmlns:a16="http://schemas.microsoft.com/office/drawing/2014/main" id="{68CAD144-6711-4031-A2BD-F4A3F2691C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7491" name="Espace réservé des commentaires 2">
            <a:extLst>
              <a:ext uri="{FF2B5EF4-FFF2-40B4-BE49-F238E27FC236}">
                <a16:creationId xmlns:a16="http://schemas.microsoft.com/office/drawing/2014/main" id="{57518912-79EE-48E8-9B60-E29ED687A8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8628" name="Espace réservé du numéro de diapositive 3">
            <a:extLst>
              <a:ext uri="{FF2B5EF4-FFF2-40B4-BE49-F238E27FC236}">
                <a16:creationId xmlns:a16="http://schemas.microsoft.com/office/drawing/2014/main" id="{B0E9E73F-03DD-48FB-9FBA-0AD24613A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4A5150-7582-43A8-A6A2-249A9E6F3A8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Espace réservé de l'image des diapositives 1">
            <a:extLst>
              <a:ext uri="{FF2B5EF4-FFF2-40B4-BE49-F238E27FC236}">
                <a16:creationId xmlns:a16="http://schemas.microsoft.com/office/drawing/2014/main" id="{1E15459F-126C-4B80-AC3E-A7DB6EBA23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9539" name="Espace réservé des commentaires 2">
            <a:extLst>
              <a:ext uri="{FF2B5EF4-FFF2-40B4-BE49-F238E27FC236}">
                <a16:creationId xmlns:a16="http://schemas.microsoft.com/office/drawing/2014/main" id="{BF6AFF29-F14F-426C-A62F-8624A89CED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9652" name="Espace réservé du numéro de diapositive 3">
            <a:extLst>
              <a:ext uri="{FF2B5EF4-FFF2-40B4-BE49-F238E27FC236}">
                <a16:creationId xmlns:a16="http://schemas.microsoft.com/office/drawing/2014/main" id="{EFF8B36A-BE01-4EAE-92C0-069839620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A50690-E4E5-45C4-8D6D-59726E835E1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Espace réservé de l'image des diapositives 1">
            <a:extLst>
              <a:ext uri="{FF2B5EF4-FFF2-40B4-BE49-F238E27FC236}">
                <a16:creationId xmlns:a16="http://schemas.microsoft.com/office/drawing/2014/main" id="{7EEDB277-AB15-4AA9-A4EF-74271BAD0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1587" name="Espace réservé des commentaires 2">
            <a:extLst>
              <a:ext uri="{FF2B5EF4-FFF2-40B4-BE49-F238E27FC236}">
                <a16:creationId xmlns:a16="http://schemas.microsoft.com/office/drawing/2014/main" id="{27D7225F-2655-4DDD-ABD6-24C2B62AC0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0676" name="Espace réservé du numéro de diapositive 3">
            <a:extLst>
              <a:ext uri="{FF2B5EF4-FFF2-40B4-BE49-F238E27FC236}">
                <a16:creationId xmlns:a16="http://schemas.microsoft.com/office/drawing/2014/main" id="{4BC17787-F0E1-42B5-9FAC-08311D1D9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CF5F3E-2C03-4C32-AD7D-31D082CBC91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Espace réservé de l'image des diapositives 1">
            <a:extLst>
              <a:ext uri="{FF2B5EF4-FFF2-40B4-BE49-F238E27FC236}">
                <a16:creationId xmlns:a16="http://schemas.microsoft.com/office/drawing/2014/main" id="{ABB8AFDA-9980-414B-801A-1D7AC49A22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3635" name="Espace réservé des commentaires 2">
            <a:extLst>
              <a:ext uri="{FF2B5EF4-FFF2-40B4-BE49-F238E27FC236}">
                <a16:creationId xmlns:a16="http://schemas.microsoft.com/office/drawing/2014/main" id="{8F24F664-00A3-4C03-AB72-1B9F54CA0D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1700" name="Espace réservé du numéro de diapositive 3">
            <a:extLst>
              <a:ext uri="{FF2B5EF4-FFF2-40B4-BE49-F238E27FC236}">
                <a16:creationId xmlns:a16="http://schemas.microsoft.com/office/drawing/2014/main" id="{05D381BE-5A99-46D6-B65F-23264FF40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AB388B-4B02-4346-B25E-718A37E0966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Espace réservé de l'image des diapositives 1">
            <a:extLst>
              <a:ext uri="{FF2B5EF4-FFF2-40B4-BE49-F238E27FC236}">
                <a16:creationId xmlns:a16="http://schemas.microsoft.com/office/drawing/2014/main" id="{53186FB8-6815-4053-8615-2F96EE684B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5683" name="Espace réservé des commentaires 2">
            <a:extLst>
              <a:ext uri="{FF2B5EF4-FFF2-40B4-BE49-F238E27FC236}">
                <a16:creationId xmlns:a16="http://schemas.microsoft.com/office/drawing/2014/main" id="{A9C84EC6-184B-4EED-A22A-5AFDC4647B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2724" name="Espace réservé du numéro de diapositive 3">
            <a:extLst>
              <a:ext uri="{FF2B5EF4-FFF2-40B4-BE49-F238E27FC236}">
                <a16:creationId xmlns:a16="http://schemas.microsoft.com/office/drawing/2014/main" id="{A976EB8C-B5B3-432F-B274-A706476AA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52C84-A58B-42E7-A7F2-410E69C53A2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>
            <a:extLst>
              <a:ext uri="{FF2B5EF4-FFF2-40B4-BE49-F238E27FC236}">
                <a16:creationId xmlns:a16="http://schemas.microsoft.com/office/drawing/2014/main" id="{26B1B244-F47A-43AC-9139-13E3565A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60FB13-1199-4ADA-AF46-EDBAE4C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56CC9-DD7D-4F97-9D4E-49AD8F3A4F6D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322DA7-BF19-4A89-8D7B-F1C1978B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813021-1E94-4C0D-A1FC-4A603BC5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A5BE7-F563-4758-885C-1519C843044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454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AAE3C-CC97-40CE-AB4A-A6D4B9F4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54B7C-7260-4D2A-8D6F-EF8A78A3271A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C8BD-DCC5-4966-9DD1-69E50AD0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6445B-5491-41A6-9C69-CA87AAF8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5CCAC-1405-42F8-BBD3-8C853371F6D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341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05555-036D-46A8-B482-166F53E4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8D1E2-8D79-4B8A-956D-F1F7C970FE1C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80667-2160-428C-AE26-BE5F09DB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BFB4-2BC1-4697-A904-0CCA4151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15AE8-E79C-4541-BDA5-D104C92A613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268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937B5-CE02-4FCB-BD55-EB04F83F35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B0E1-7765-46EE-8BB8-3975FB2747BD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A6A19-F0A6-4277-B02D-D57477D34B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FC74F-94D3-4111-87AD-55C64C60CB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B41DC-60BB-4E96-95D9-393B9146445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635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3C5B-7E6B-495A-8CA9-ACF83243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E6559-ED96-4C36-9D57-D7718CA92908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7779F-B250-4A6E-9BE0-D97A8C790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4D33A-0BCA-47EC-BFC7-D894A34A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0712E-564D-4BA1-B83D-4F717BA8867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545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80032F-25BA-4B9F-967D-3B761F5284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895D7-EBF3-44F0-BD42-CFDE42E5B250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F9DD5A-DB79-49A3-907F-AD3F3891B0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A91231-A1EC-4B5A-B16A-536A0470E8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6F6E2-FEFE-4E78-9ADB-CED53BB61D6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513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1F9565-48FB-4602-97B7-F04C3183764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7DC8-A3A3-4554-A2BF-14C069856C85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2E4907-1B8C-4372-9E42-80EFE59388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CB1BBD-7EE1-40E6-B843-836783B20C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BEC38-C22D-41B3-9BCE-3A05962B69A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615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9379A97-CD13-442B-AB79-19D3337F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AF96-E639-4B98-B3B3-83E3AF0A6DEC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9089D9-42F4-474F-B0D4-32DCB2F7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2F33CF-32DA-4113-81CB-ADE252B8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620DA-071B-4F36-8E1F-236571CD267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841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5D90E2-9D6C-4CC7-AA41-574959821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2126A-1B74-419A-87A9-10B710804CE0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317C66-8302-4CAC-B1D5-A63F046A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674928-2E25-4A60-9CEB-CA68A8BD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ECEDE-1704-49C3-A3D1-9EF556ED593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007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E764AA-5D0B-4976-A58B-F2B0E00D5C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FFFB8-FA9E-41C0-ADEE-22EB2AB445F0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9979B-1EDE-4D3C-918D-56B533F8D3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0E741D-196C-4820-AEBF-53527B4C43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CA6F7-3342-465D-926C-2E2AD679DA5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688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>
            <a:extLst>
              <a:ext uri="{FF2B5EF4-FFF2-40B4-BE49-F238E27FC236}">
                <a16:creationId xmlns:a16="http://schemas.microsoft.com/office/drawing/2014/main" id="{9221D3E9-5D2A-4322-BA17-73580C2BB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EAA7779-7E23-4341-A15F-2F8C96ED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5A468-55D1-4CDD-96F5-4D96B3125D90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159030D-C21D-4EA2-9E79-884E6FD3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0EC457D-F0BF-44D9-8BC4-8D7253C7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3903-0DC6-4E53-BFF4-ABD6D144189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056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>
            <a:extLst>
              <a:ext uri="{FF2B5EF4-FFF2-40B4-BE49-F238E27FC236}">
                <a16:creationId xmlns:a16="http://schemas.microsoft.com/office/drawing/2014/main" id="{3471B517-14EA-48DB-96C2-5331990819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55F17A-E80D-4395-A113-1618F864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F1C3F-13AB-4751-8811-A3C44A887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81F0C-06A6-449D-B114-A33F9FC09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7087FD-78D0-4906-8124-1F4E183AEEFB}" type="datetime1">
              <a:rPr lang="fr-BE"/>
              <a:pPr>
                <a:defRPr/>
              </a:pPr>
              <a:t>29-09-21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E73DD-53C6-4977-8FFD-E2CBDA546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14E6C-8853-4E7D-9B1E-0FDB3ABCE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A701B5-3844-4E9F-9B6F-575BF1F9651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67" r:id="rId2"/>
    <p:sldLayoutId id="2147484076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7" r:id="rId9"/>
    <p:sldLayoutId id="2147484073" r:id="rId10"/>
    <p:sldLayoutId id="214748407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g"/><Relationship Id="rId5" Type="http://schemas.openxmlformats.org/officeDocument/2006/relationships/image" Target="../media/image131.jpeg"/><Relationship Id="rId4" Type="http://schemas.openxmlformats.org/officeDocument/2006/relationships/image" Target="../media/image2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33.jpeg"/><Relationship Id="rId4" Type="http://schemas.openxmlformats.org/officeDocument/2006/relationships/image" Target="../media/image2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5.jpeg"/><Relationship Id="rId4" Type="http://schemas.openxmlformats.org/officeDocument/2006/relationships/image" Target="../media/image2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g"/><Relationship Id="rId4" Type="http://schemas.openxmlformats.org/officeDocument/2006/relationships/image" Target="../media/image2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3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41.jpeg"/><Relationship Id="rId4" Type="http://schemas.openxmlformats.org/officeDocument/2006/relationships/image" Target="../media/image13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25.jpeg"/><Relationship Id="rId4" Type="http://schemas.openxmlformats.org/officeDocument/2006/relationships/image" Target="../media/image13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41.jpg"/><Relationship Id="rId4" Type="http://schemas.openxmlformats.org/officeDocument/2006/relationships/image" Target="../media/image2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43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g"/><Relationship Id="rId4" Type="http://schemas.openxmlformats.org/officeDocument/2006/relationships/image" Target="../media/image2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25.jpeg"/><Relationship Id="rId4" Type="http://schemas.openxmlformats.org/officeDocument/2006/relationships/image" Target="../media/image145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4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46.jpg"/><Relationship Id="rId4" Type="http://schemas.openxmlformats.org/officeDocument/2006/relationships/image" Target="../media/image4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4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4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eg"/><Relationship Id="rId4" Type="http://schemas.openxmlformats.org/officeDocument/2006/relationships/image" Target="../media/image2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51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3.gif"/><Relationship Id="rId4" Type="http://schemas.openxmlformats.org/officeDocument/2006/relationships/image" Target="../media/image2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52.jpg"/><Relationship Id="rId4" Type="http://schemas.openxmlformats.org/officeDocument/2006/relationships/image" Target="../media/image2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5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54.jpg"/><Relationship Id="rId4" Type="http://schemas.openxmlformats.org/officeDocument/2006/relationships/image" Target="../media/image2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g"/><Relationship Id="rId4" Type="http://schemas.openxmlformats.org/officeDocument/2006/relationships/image" Target="../media/image25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5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57.jpg"/><Relationship Id="rId4" Type="http://schemas.openxmlformats.org/officeDocument/2006/relationships/image" Target="../media/image25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58.jpg"/><Relationship Id="rId4" Type="http://schemas.openxmlformats.org/officeDocument/2006/relationships/image" Target="../media/image2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g"/><Relationship Id="rId4" Type="http://schemas.openxmlformats.org/officeDocument/2006/relationships/image" Target="../media/image2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161.jpg"/><Relationship Id="rId4" Type="http://schemas.openxmlformats.org/officeDocument/2006/relationships/image" Target="../media/image2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62.jp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9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25.jpeg"/><Relationship Id="rId4" Type="http://schemas.openxmlformats.org/officeDocument/2006/relationships/image" Target="../media/image16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64.jpeg"/><Relationship Id="rId4" Type="http://schemas.openxmlformats.org/officeDocument/2006/relationships/image" Target="../media/image25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6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25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16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6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25.jpeg"/><Relationship Id="rId4" Type="http://schemas.openxmlformats.org/officeDocument/2006/relationships/image" Target="../media/image170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15.gif"/><Relationship Id="rId4" Type="http://schemas.openxmlformats.org/officeDocument/2006/relationships/image" Target="../media/image17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7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25.jpeg"/><Relationship Id="rId4" Type="http://schemas.openxmlformats.org/officeDocument/2006/relationships/image" Target="../media/image1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1.jpeg"/><Relationship Id="rId4" Type="http://schemas.openxmlformats.org/officeDocument/2006/relationships/image" Target="../media/image2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1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7.jpg"/><Relationship Id="rId4" Type="http://schemas.openxmlformats.org/officeDocument/2006/relationships/image" Target="../media/image2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png"/><Relationship Id="rId4" Type="http://schemas.openxmlformats.org/officeDocument/2006/relationships/image" Target="../media/image2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78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jpeg"/><Relationship Id="rId4" Type="http://schemas.openxmlformats.org/officeDocument/2006/relationships/image" Target="../media/image2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80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81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82.jpg"/><Relationship Id="rId4" Type="http://schemas.openxmlformats.org/officeDocument/2006/relationships/image" Target="../media/image2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jpeg"/><Relationship Id="rId4" Type="http://schemas.openxmlformats.org/officeDocument/2006/relationships/image" Target="../media/image25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84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jpg"/><Relationship Id="rId4" Type="http://schemas.openxmlformats.org/officeDocument/2006/relationships/image" Target="../media/image2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25.jpeg"/><Relationship Id="rId4" Type="http://schemas.openxmlformats.org/officeDocument/2006/relationships/image" Target="../media/image18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25.jpeg"/><Relationship Id="rId4" Type="http://schemas.openxmlformats.org/officeDocument/2006/relationships/image" Target="../media/image187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89.jpg"/><Relationship Id="rId4" Type="http://schemas.openxmlformats.org/officeDocument/2006/relationships/image" Target="../media/image25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25.jpeg"/><Relationship Id="rId4" Type="http://schemas.openxmlformats.org/officeDocument/2006/relationships/image" Target="../media/image190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25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jpg"/><Relationship Id="rId4" Type="http://schemas.openxmlformats.org/officeDocument/2006/relationships/image" Target="../media/image25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96.jpg"/><Relationship Id="rId4" Type="http://schemas.openxmlformats.org/officeDocument/2006/relationships/image" Target="../media/image4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41.jpeg"/><Relationship Id="rId4" Type="http://schemas.openxmlformats.org/officeDocument/2006/relationships/image" Target="../media/image19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2.jpeg"/><Relationship Id="rId4" Type="http://schemas.openxmlformats.org/officeDocument/2006/relationships/image" Target="../media/image33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4.gif"/><Relationship Id="rId4" Type="http://schemas.openxmlformats.org/officeDocument/2006/relationships/image" Target="../media/image25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2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7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01.JPG"/><Relationship Id="rId4" Type="http://schemas.openxmlformats.org/officeDocument/2006/relationships/image" Target="../media/image25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jpg"/><Relationship Id="rId4" Type="http://schemas.openxmlformats.org/officeDocument/2006/relationships/image" Target="../media/image25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41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205.jpeg"/><Relationship Id="rId4" Type="http://schemas.openxmlformats.org/officeDocument/2006/relationships/image" Target="../media/image25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25.jpeg"/><Relationship Id="rId4" Type="http://schemas.openxmlformats.org/officeDocument/2006/relationships/image" Target="../media/image206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07.jpg"/><Relationship Id="rId4" Type="http://schemas.openxmlformats.org/officeDocument/2006/relationships/image" Target="../media/image2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08.jpg"/><Relationship Id="rId4" Type="http://schemas.openxmlformats.org/officeDocument/2006/relationships/image" Target="../media/image25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5.jpeg"/><Relationship Id="rId4" Type="http://schemas.openxmlformats.org/officeDocument/2006/relationships/image" Target="../media/image35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10.jpeg"/><Relationship Id="rId4" Type="http://schemas.openxmlformats.org/officeDocument/2006/relationships/image" Target="../media/image25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jpeg"/><Relationship Id="rId5" Type="http://schemas.openxmlformats.org/officeDocument/2006/relationships/image" Target="../media/image211.jpg"/><Relationship Id="rId4" Type="http://schemas.openxmlformats.org/officeDocument/2006/relationships/image" Target="../media/image25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13.jpg"/><Relationship Id="rId4" Type="http://schemas.openxmlformats.org/officeDocument/2006/relationships/image" Target="../media/image25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14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15.jpg"/><Relationship Id="rId4" Type="http://schemas.openxmlformats.org/officeDocument/2006/relationships/image" Target="../media/image25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216.jpg"/><Relationship Id="rId4" Type="http://schemas.openxmlformats.org/officeDocument/2006/relationships/image" Target="../media/image25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17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18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5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.gif"/><Relationship Id="rId4" Type="http://schemas.openxmlformats.org/officeDocument/2006/relationships/image" Target="../media/image2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2.jpeg"/><Relationship Id="rId4" Type="http://schemas.openxmlformats.org/officeDocument/2006/relationships/image" Target="../media/image20.gi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223.jpeg"/><Relationship Id="rId4" Type="http://schemas.openxmlformats.org/officeDocument/2006/relationships/image" Target="../media/image20.gi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224.jpeg"/><Relationship Id="rId4" Type="http://schemas.openxmlformats.org/officeDocument/2006/relationships/image" Target="../media/image20.gi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jpeg"/><Relationship Id="rId4" Type="http://schemas.openxmlformats.org/officeDocument/2006/relationships/image" Target="../media/image25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5.jpg"/><Relationship Id="rId4" Type="http://schemas.openxmlformats.org/officeDocument/2006/relationships/image" Target="../media/image20.gi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6.jpeg"/><Relationship Id="rId4" Type="http://schemas.openxmlformats.org/officeDocument/2006/relationships/image" Target="../media/image20.gi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227.jpg"/><Relationship Id="rId4" Type="http://schemas.openxmlformats.org/officeDocument/2006/relationships/image" Target="../media/image20.gi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28.jp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29.jpeg"/><Relationship Id="rId4" Type="http://schemas.openxmlformats.org/officeDocument/2006/relationships/image" Target="../media/image20.gi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25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30.jpeg"/><Relationship Id="rId4" Type="http://schemas.openxmlformats.org/officeDocument/2006/relationships/image" Target="../media/image20.gi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1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1.jpg"/><Relationship Id="rId4" Type="http://schemas.openxmlformats.org/officeDocument/2006/relationships/image" Target="../media/image20.gi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2.jpg"/><Relationship Id="rId4" Type="http://schemas.openxmlformats.org/officeDocument/2006/relationships/image" Target="../media/image25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41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5.jpg"/><Relationship Id="rId4" Type="http://schemas.openxmlformats.org/officeDocument/2006/relationships/image" Target="../media/image25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3.jpeg"/><Relationship Id="rId4" Type="http://schemas.openxmlformats.org/officeDocument/2006/relationships/image" Target="../media/image41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36.jpeg"/><Relationship Id="rId4" Type="http://schemas.openxmlformats.org/officeDocument/2006/relationships/image" Target="../media/image25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37.jpeg"/><Relationship Id="rId4" Type="http://schemas.openxmlformats.org/officeDocument/2006/relationships/image" Target="../media/image25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0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5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06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40.jpeg"/><Relationship Id="rId4" Type="http://schemas.openxmlformats.org/officeDocument/2006/relationships/image" Target="../media/image25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41.jpeg"/><Relationship Id="rId4" Type="http://schemas.openxmlformats.org/officeDocument/2006/relationships/image" Target="../media/image25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42.jpeg"/><Relationship Id="rId4" Type="http://schemas.openxmlformats.org/officeDocument/2006/relationships/image" Target="../media/image25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243.jpg"/><Relationship Id="rId4" Type="http://schemas.openxmlformats.org/officeDocument/2006/relationships/image" Target="../media/image25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4.jpg"/><Relationship Id="rId4" Type="http://schemas.openxmlformats.org/officeDocument/2006/relationships/image" Target="../media/image25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5.jp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44.jpeg"/><Relationship Id="rId4" Type="http://schemas.openxmlformats.org/officeDocument/2006/relationships/image" Target="../media/image20.gif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6.jpeg"/><Relationship Id="rId4" Type="http://schemas.openxmlformats.org/officeDocument/2006/relationships/image" Target="../media/image25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247.jpg"/><Relationship Id="rId4" Type="http://schemas.openxmlformats.org/officeDocument/2006/relationships/image" Target="../media/image25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48.jpg"/><Relationship Id="rId4" Type="http://schemas.openxmlformats.org/officeDocument/2006/relationships/image" Target="../media/image25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9.jpg"/><Relationship Id="rId4" Type="http://schemas.openxmlformats.org/officeDocument/2006/relationships/image" Target="../media/image25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5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2.jpg"/><Relationship Id="rId4" Type="http://schemas.openxmlformats.org/officeDocument/2006/relationships/image" Target="../media/image25.jpe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3.jpg"/><Relationship Id="rId4" Type="http://schemas.openxmlformats.org/officeDocument/2006/relationships/image" Target="../media/image25.jpe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4.jpeg"/><Relationship Id="rId4" Type="http://schemas.openxmlformats.org/officeDocument/2006/relationships/image" Target="../media/image25.jpe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5.jpe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25.jpeg"/><Relationship Id="rId4" Type="http://schemas.openxmlformats.org/officeDocument/2006/relationships/image" Target="../media/image255.jpe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57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jpeg"/><Relationship Id="rId5" Type="http://schemas.openxmlformats.org/officeDocument/2006/relationships/image" Target="../media/image78.jpeg"/><Relationship Id="rId4" Type="http://schemas.openxmlformats.org/officeDocument/2006/relationships/image" Target="../media/image41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58.jpe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6.jpeg"/><Relationship Id="rId4" Type="http://schemas.openxmlformats.org/officeDocument/2006/relationships/image" Target="../media/image41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261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62.jpeg"/><Relationship Id="rId4" Type="http://schemas.openxmlformats.org/officeDocument/2006/relationships/image" Target="../media/image25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63.jpeg"/><Relationship Id="rId4" Type="http://schemas.openxmlformats.org/officeDocument/2006/relationships/image" Target="../media/image25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64.jpe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65.jpeg"/><Relationship Id="rId4" Type="http://schemas.openxmlformats.org/officeDocument/2006/relationships/image" Target="../media/image25.jpe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66.jpeg"/><Relationship Id="rId4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8.jpeg"/><Relationship Id="rId4" Type="http://schemas.openxmlformats.org/officeDocument/2006/relationships/image" Target="../media/image25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25.jpe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268.jpe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5.jpe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69.jpeg"/><Relationship Id="rId4" Type="http://schemas.openxmlformats.org/officeDocument/2006/relationships/image" Target="../media/image20.gi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jpeg"/><Relationship Id="rId4" Type="http://schemas.openxmlformats.org/officeDocument/2006/relationships/image" Target="../media/image20.gif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49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71.jpeg"/><Relationship Id="rId4" Type="http://schemas.openxmlformats.org/officeDocument/2006/relationships/image" Target="../media/image20.gif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jpe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9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41.jpeg"/><Relationship Id="rId4" Type="http://schemas.openxmlformats.org/officeDocument/2006/relationships/image" Target="../media/image50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1.jpe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283.jpeg"/><Relationship Id="rId4" Type="http://schemas.openxmlformats.org/officeDocument/2006/relationships/image" Target="../media/image25.jpe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5.jpe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7.jpeg"/><Relationship Id="rId4" Type="http://schemas.openxmlformats.org/officeDocument/2006/relationships/image" Target="../media/image20.gif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4.gif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8.jpeg"/><Relationship Id="rId4" Type="http://schemas.openxmlformats.org/officeDocument/2006/relationships/image" Target="../media/image20.gif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9.jpeg"/><Relationship Id="rId4" Type="http://schemas.openxmlformats.org/officeDocument/2006/relationships/image" Target="../media/image20.gif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29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4.jpeg"/><Relationship Id="rId4" Type="http://schemas.openxmlformats.org/officeDocument/2006/relationships/image" Target="../media/image2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19.jpe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jpe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11.gif"/><Relationship Id="rId4" Type="http://schemas.openxmlformats.org/officeDocument/2006/relationships/image" Target="../media/image41.jpe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6.jpg"/><Relationship Id="rId4" Type="http://schemas.openxmlformats.org/officeDocument/2006/relationships/image" Target="../media/image20.gif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jpe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9.jpeg"/><Relationship Id="rId4" Type="http://schemas.openxmlformats.org/officeDocument/2006/relationships/image" Target="../media/image20.gif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53.jpe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2.jpeg"/><Relationship Id="rId4" Type="http://schemas.openxmlformats.org/officeDocument/2006/relationships/image" Target="../media/image20.gif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3.jpeg"/><Relationship Id="rId4" Type="http://schemas.openxmlformats.org/officeDocument/2006/relationships/image" Target="../media/image20.gif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5.jpg"/><Relationship Id="rId4" Type="http://schemas.openxmlformats.org/officeDocument/2006/relationships/image" Target="../media/image20.gif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8.gif"/><Relationship Id="rId7" Type="http://schemas.openxmlformats.org/officeDocument/2006/relationships/image" Target="../media/image30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2.jpeg"/><Relationship Id="rId4" Type="http://schemas.openxmlformats.org/officeDocument/2006/relationships/image" Target="../media/image19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9.jpg"/><Relationship Id="rId4" Type="http://schemas.openxmlformats.org/officeDocument/2006/relationships/image" Target="../media/image20.gif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12.jpeg"/><Relationship Id="rId4" Type="http://schemas.openxmlformats.org/officeDocument/2006/relationships/image" Target="../media/image20.gif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3.JP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1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6.jp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55.jpeg"/><Relationship Id="rId4" Type="http://schemas.openxmlformats.org/officeDocument/2006/relationships/image" Target="../media/image25.jpe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318.jpg"/><Relationship Id="rId4" Type="http://schemas.openxmlformats.org/officeDocument/2006/relationships/image" Target="../media/image20.gif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0.jpg"/><Relationship Id="rId4" Type="http://schemas.openxmlformats.org/officeDocument/2006/relationships/image" Target="../media/image20.gif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5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1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4.jpeg"/><Relationship Id="rId4" Type="http://schemas.openxmlformats.org/officeDocument/2006/relationships/image" Target="../media/image20.gif"/></Relationships>
</file>

<file path=ppt/slides/_rels/slide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32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5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5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25.jpeg"/><Relationship Id="rId4" Type="http://schemas.openxmlformats.org/officeDocument/2006/relationships/image" Target="../media/image56.jpe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7.png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8.JPG"/><Relationship Id="rId4" Type="http://schemas.openxmlformats.org/officeDocument/2006/relationships/image" Target="../media/image20.gif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9.jpeg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30.jpg"/><Relationship Id="rId4" Type="http://schemas.openxmlformats.org/officeDocument/2006/relationships/image" Target="../media/image20.gif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16.gif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19.jpe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4.gif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31.jpg"/><Relationship Id="rId4" Type="http://schemas.openxmlformats.org/officeDocument/2006/relationships/image" Target="../media/image10.gif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32.jpg"/><Relationship Id="rId4" Type="http://schemas.openxmlformats.org/officeDocument/2006/relationships/image" Target="../media/image25.jpe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4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35.jpeg"/><Relationship Id="rId4" Type="http://schemas.openxmlformats.org/officeDocument/2006/relationships/image" Target="../media/image20.gif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336.jpeg"/><Relationship Id="rId4" Type="http://schemas.openxmlformats.org/officeDocument/2006/relationships/image" Target="../media/image2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60.jpeg"/><Relationship Id="rId4" Type="http://schemas.openxmlformats.org/officeDocument/2006/relationships/image" Target="../media/image25.jpe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3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61.jpe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jpeg"/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62.jpeg"/><Relationship Id="rId4" Type="http://schemas.openxmlformats.org/officeDocument/2006/relationships/image" Target="../media/image25.jpe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8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9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43.jpeg"/><Relationship Id="rId4" Type="http://schemas.openxmlformats.org/officeDocument/2006/relationships/image" Target="../media/image25.jpe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9.gif"/><Relationship Id="rId4" Type="http://schemas.openxmlformats.org/officeDocument/2006/relationships/image" Target="../media/image25.jpe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25.jpeg"/><Relationship Id="rId4" Type="http://schemas.openxmlformats.org/officeDocument/2006/relationships/image" Target="../media/image63.jpe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51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2.jpe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2.gif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6.gif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54.jpe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5.pn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65.jpe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25.jpeg"/><Relationship Id="rId4" Type="http://schemas.openxmlformats.org/officeDocument/2006/relationships/image" Target="../media/image356.jpe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7.jp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8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9.gif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59.jpe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0.jpeg"/><Relationship Id="rId4" Type="http://schemas.openxmlformats.org/officeDocument/2006/relationships/image" Target="../media/image41.jpe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1.jpeg"/><Relationship Id="rId4" Type="http://schemas.openxmlformats.org/officeDocument/2006/relationships/image" Target="../media/image25.jpe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jpeg"/><Relationship Id="rId5" Type="http://schemas.openxmlformats.org/officeDocument/2006/relationships/image" Target="../media/image14.gif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63.jpe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jpeg"/><Relationship Id="rId5" Type="http://schemas.openxmlformats.org/officeDocument/2006/relationships/image" Target="../media/image20.gif"/><Relationship Id="rId4" Type="http://schemas.openxmlformats.org/officeDocument/2006/relationships/image" Target="../media/image41.jpe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65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64.jpe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6.jpeg"/><Relationship Id="rId4" Type="http://schemas.openxmlformats.org/officeDocument/2006/relationships/image" Target="../media/image25.jpe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7.jpeg"/><Relationship Id="rId4" Type="http://schemas.openxmlformats.org/officeDocument/2006/relationships/image" Target="../media/image25.jpe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8.jpeg"/><Relationship Id="rId4" Type="http://schemas.openxmlformats.org/officeDocument/2006/relationships/image" Target="../media/image25.jpe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6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9.jpeg"/><Relationship Id="rId4" Type="http://schemas.openxmlformats.org/officeDocument/2006/relationships/image" Target="../media/image25.jpe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0.gif"/><Relationship Id="rId7" Type="http://schemas.openxmlformats.org/officeDocument/2006/relationships/image" Target="../media/image6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25.jpeg"/><Relationship Id="rId4" Type="http://schemas.openxmlformats.org/officeDocument/2006/relationships/image" Target="NUL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1.jpeg"/><Relationship Id="rId4" Type="http://schemas.openxmlformats.org/officeDocument/2006/relationships/image" Target="../media/image25.jpe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72.jpe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jpeg"/><Relationship Id="rId3" Type="http://schemas.openxmlformats.org/officeDocument/2006/relationships/image" Target="../media/image18.gi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8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374.jpe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6.jpeg"/><Relationship Id="rId4" Type="http://schemas.openxmlformats.org/officeDocument/2006/relationships/image" Target="../media/image25.jpe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7.jpe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9.jpeg"/><Relationship Id="rId4" Type="http://schemas.openxmlformats.org/officeDocument/2006/relationships/image" Target="../media/image378.jpe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0.jpeg"/><Relationship Id="rId4" Type="http://schemas.openxmlformats.org/officeDocument/2006/relationships/image" Target="../media/image25.jpe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1.jpeg"/><Relationship Id="rId4" Type="http://schemas.openxmlformats.org/officeDocument/2006/relationships/image" Target="../media/image25.jpe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6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2.jpeg"/><Relationship Id="rId4" Type="http://schemas.openxmlformats.org/officeDocument/2006/relationships/image" Target="../media/image25.jpe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3.jpeg"/><Relationship Id="rId5" Type="http://schemas.openxmlformats.org/officeDocument/2006/relationships/image" Target="../media/image12.gif"/><Relationship Id="rId4" Type="http://schemas.openxmlformats.org/officeDocument/2006/relationships/image" Target="../media/image25.jpe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4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70.jpeg"/><Relationship Id="rId4" Type="http://schemas.openxmlformats.org/officeDocument/2006/relationships/image" Target="../media/image25.jpe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85.jpe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6.jpeg"/><Relationship Id="rId4" Type="http://schemas.openxmlformats.org/officeDocument/2006/relationships/image" Target="../media/image25.jpe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8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8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89.jpe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90.jpeg"/><Relationship Id="rId4" Type="http://schemas.openxmlformats.org/officeDocument/2006/relationships/image" Target="../media/image25.jpe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91.JPG"/><Relationship Id="rId4" Type="http://schemas.openxmlformats.org/officeDocument/2006/relationships/image" Target="../media/image25.jpe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92.jpg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74.jpeg"/><Relationship Id="rId4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7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fr.wikipedia.org/wiki/Front_de_l'Ind%C3%A9pendanc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41.jpeg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7.jpeg"/><Relationship Id="rId4" Type="http://schemas.openxmlformats.org/officeDocument/2006/relationships/image" Target="../media/image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88.jpg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25.jpeg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L100" TargetMode="External"/><Relationship Id="rId2" Type="http://schemas.openxmlformats.org/officeDocument/2006/relationships/hyperlink" Target="http://fr.wikipedia.org/wiki/Insoumis_(r%C3%A9sistance)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95.jpeg"/><Relationship Id="rId4" Type="http://schemas.openxmlformats.org/officeDocument/2006/relationships/image" Target="../media/image2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98.jpeg"/><Relationship Id="rId4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25.jpeg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00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Service_de_renseignement_et_d%E2%80%99action_(Belgique)" TargetMode="External"/><Relationship Id="rId2" Type="http://schemas.openxmlformats.org/officeDocument/2006/relationships/hyperlink" Target="http://fr.wikipedia.org/wiki/Organisation_militaire_belge_de_r%C3%A9sistance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elgiumwwii.be/belgique-en-guerre/articles/partisans-armes-les.html" TargetMode="External"/><Relationship Id="rId4" Type="http://schemas.openxmlformats.org/officeDocument/2006/relationships/hyperlink" Target="http://fr.wikipedia.org/wiki/Brigade_blanche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02.jpeg"/><Relationship Id="rId4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10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04.jpeg"/><Relationship Id="rId4" Type="http://schemas.openxmlformats.org/officeDocument/2006/relationships/image" Target="../media/image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06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3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0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10.jpg"/><Relationship Id="rId4" Type="http://schemas.openxmlformats.org/officeDocument/2006/relationships/image" Target="../media/image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11.jpg"/><Relationship Id="rId4" Type="http://schemas.openxmlformats.org/officeDocument/2006/relationships/image" Target="../media/image2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g"/><Relationship Id="rId4" Type="http://schemas.openxmlformats.org/officeDocument/2006/relationships/image" Target="../media/image2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4.jpeg"/><Relationship Id="rId4" Type="http://schemas.openxmlformats.org/officeDocument/2006/relationships/image" Target="../media/image2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5.jpeg"/><Relationship Id="rId4" Type="http://schemas.openxmlformats.org/officeDocument/2006/relationships/image" Target="../media/image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6.jpg"/><Relationship Id="rId4" Type="http://schemas.openxmlformats.org/officeDocument/2006/relationships/image" Target="../media/image2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7.jpeg"/><Relationship Id="rId4" Type="http://schemas.openxmlformats.org/officeDocument/2006/relationships/image" Target="../media/image2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8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25.jpeg"/><Relationship Id="rId4" Type="http://schemas.openxmlformats.org/officeDocument/2006/relationships/image" Target="../media/image11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21.jpeg"/><Relationship Id="rId4" Type="http://schemas.openxmlformats.org/officeDocument/2006/relationships/image" Target="../media/image2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25.jpeg"/><Relationship Id="rId4" Type="http://schemas.openxmlformats.org/officeDocument/2006/relationships/image" Target="../media/image12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g"/><Relationship Id="rId4" Type="http://schemas.openxmlformats.org/officeDocument/2006/relationships/image" Target="../media/image2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25.jpg"/><Relationship Id="rId4" Type="http://schemas.openxmlformats.org/officeDocument/2006/relationships/image" Target="../media/image2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2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2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28.jpg"/><Relationship Id="rId4" Type="http://schemas.openxmlformats.org/officeDocument/2006/relationships/image" Target="../media/image2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2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1">
            <a:extLst>
              <a:ext uri="{FF2B5EF4-FFF2-40B4-BE49-F238E27FC236}">
                <a16:creationId xmlns:a16="http://schemas.microsoft.com/office/drawing/2014/main" id="{B5DDD752-A8B4-40CF-AFC3-6ED9B058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0D469D-B982-4F64-A8B0-6A6DA276EB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C10F47C6-220B-41ED-9F09-29D77C0CE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620713"/>
            <a:ext cx="7772400" cy="12954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defRPr/>
            </a:pPr>
            <a:r>
              <a:rPr lang="fr-BE" sz="2800" dirty="0">
                <a:latin typeface="Calibri" pitchFamily="34" charset="0"/>
              </a:rPr>
              <a:t>Asbl Roi Albert 1er</a:t>
            </a:r>
          </a:p>
          <a:p>
            <a:r>
              <a:rPr lang="fr-BE" sz="1400" dirty="0">
                <a:latin typeface="Calibri" pitchFamily="34" charset="0"/>
              </a:rPr>
              <a:t>n° d’entreprise: </a:t>
            </a:r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461 636 955</a:t>
            </a:r>
            <a:r>
              <a:rPr lang="fr-BE" dirty="0"/>
              <a:t> </a:t>
            </a:r>
          </a:p>
          <a:p>
            <a:r>
              <a:rPr lang="fr-BE" dirty="0"/>
              <a:t>Utilisation et/ou Reproduction interdite sauf accord du rédacteur</a:t>
            </a:r>
          </a:p>
          <a:p>
            <a:pPr eaLnBrk="1" fontAlgn="auto" hangingPunct="1">
              <a:defRPr/>
            </a:pPr>
            <a:endParaRPr lang="fr-BE" sz="1400" dirty="0">
              <a:latin typeface="Calibri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A8CE7D-F3B7-4201-B295-C530EBB57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8208962" cy="12969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BE" dirty="0"/>
              <a:t>Enclos national des fusilles</a:t>
            </a:r>
            <a:br>
              <a:rPr lang="fr-BE" dirty="0"/>
            </a:br>
            <a:r>
              <a:rPr lang="fr-BE" dirty="0"/>
              <a:t>de la citadelle de </a:t>
            </a:r>
            <a:r>
              <a:rPr lang="fr-BE" dirty="0" err="1"/>
              <a:t>liege</a:t>
            </a:r>
            <a:endParaRPr lang="fr-BE" dirty="0"/>
          </a:p>
        </p:txBody>
      </p:sp>
      <p:pic>
        <p:nvPicPr>
          <p:cNvPr id="6149" name="Image 5">
            <a:extLst>
              <a:ext uri="{FF2B5EF4-FFF2-40B4-BE49-F238E27FC236}">
                <a16:creationId xmlns:a16="http://schemas.microsoft.com/office/drawing/2014/main" id="{44299E1B-ADF3-4EE4-8BD2-1C2990EB5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149725"/>
            <a:ext cx="29876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age 6">
            <a:extLst>
              <a:ext uri="{FF2B5EF4-FFF2-40B4-BE49-F238E27FC236}">
                <a16:creationId xmlns:a16="http://schemas.microsoft.com/office/drawing/2014/main" id="{8C10315B-281C-4E08-921F-D0472092C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32250"/>
            <a:ext cx="14938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7415ED-649A-44F1-9114-3C77D34AB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375492"/>
              </p:ext>
            </p:extLst>
          </p:nvPr>
        </p:nvGraphicFramePr>
        <p:xfrm>
          <a:off x="3851275" y="1268413"/>
          <a:ext cx="5091113" cy="1341437"/>
        </p:xfrm>
        <a:graphic>
          <a:graphicData uri="http://schemas.openxmlformats.org/drawingml/2006/table">
            <a:tbl>
              <a:tblPr/>
              <a:tblGrid>
                <a:gridCol w="509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 Adam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364" name="ZoneTexte 14">
            <a:extLst>
              <a:ext uri="{FF2B5EF4-FFF2-40B4-BE49-F238E27FC236}">
                <a16:creationId xmlns:a16="http://schemas.microsoft.com/office/drawing/2014/main" id="{BEAEF25E-45E0-4A89-90FF-C8A42DBBE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8B21182-C4EB-48F3-8FB7-19A7CEC16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17" descr="belgique[1].gif">
            <a:extLst>
              <a:ext uri="{FF2B5EF4-FFF2-40B4-BE49-F238E27FC236}">
                <a16:creationId xmlns:a16="http://schemas.microsoft.com/office/drawing/2014/main" id="{709FE3A6-845E-4A02-AA1A-025923FE0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ZoneTexte 21">
            <a:extLst>
              <a:ext uri="{FF2B5EF4-FFF2-40B4-BE49-F238E27FC236}">
                <a16:creationId xmlns:a16="http://schemas.microsoft.com/office/drawing/2014/main" id="{1AE777E5-4EDB-4333-B1DD-C59B851C1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065588"/>
            <a:ext cx="650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Bouillon (B-Lu) le 5 septembre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19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 - G49 - 1518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Bouillon</a:t>
            </a:r>
          </a:p>
        </p:txBody>
      </p:sp>
      <p:sp>
        <p:nvSpPr>
          <p:cNvPr id="14344" name="Espace réservé du numéro de diapositive 8">
            <a:extLst>
              <a:ext uri="{FF2B5EF4-FFF2-40B4-BE49-F238E27FC236}">
                <a16:creationId xmlns:a16="http://schemas.microsoft.com/office/drawing/2014/main" id="{60EE2872-64E5-4D12-835A-35A76F8C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26040-ACC3-46F5-9C68-1B9362E2A5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BE" altLang="fr-FR"/>
          </a:p>
        </p:txBody>
      </p:sp>
      <p:pic>
        <p:nvPicPr>
          <p:cNvPr id="10" name="Image 9" descr="ADAM_Victor_11111.jpg">
            <a:extLst>
              <a:ext uri="{FF2B5EF4-FFF2-40B4-BE49-F238E27FC236}">
                <a16:creationId xmlns:a16="http://schemas.microsoft.com/office/drawing/2014/main" id="{904FE043-F458-495F-83AD-E0A71A48C8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51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0" name="Image 10" descr="rose-scraps-65.jpg">
            <a:extLst>
              <a:ext uri="{FF2B5EF4-FFF2-40B4-BE49-F238E27FC236}">
                <a16:creationId xmlns:a16="http://schemas.microsoft.com/office/drawing/2014/main" id="{6A817E31-A157-4757-92F2-2C028E4F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321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ZoneTexte 11">
            <a:extLst>
              <a:ext uri="{FF2B5EF4-FFF2-40B4-BE49-F238E27FC236}">
                <a16:creationId xmlns:a16="http://schemas.microsoft.com/office/drawing/2014/main" id="{195C589B-28BB-4C82-83D4-426D69223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5103813"/>
            <a:ext cx="545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dirty="0"/>
              <a:t>Serrurier et Monteur à la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de l’AS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Pilota et achemina nombreux aviateurs Alliés vers la France - Transport armes - Renseignements - Sabotages</a:t>
            </a:r>
          </a:p>
        </p:txBody>
      </p:sp>
      <p:pic>
        <p:nvPicPr>
          <p:cNvPr id="15372" name="Image 12">
            <a:extLst>
              <a:ext uri="{FF2B5EF4-FFF2-40B4-BE49-F238E27FC236}">
                <a16:creationId xmlns:a16="http://schemas.microsoft.com/office/drawing/2014/main" id="{C1CA52F4-3A15-46F6-B543-C7DB48F8E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3113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ZoneTexte 1">
            <a:extLst>
              <a:ext uri="{FF2B5EF4-FFF2-40B4-BE49-F238E27FC236}">
                <a16:creationId xmlns:a16="http://schemas.microsoft.com/office/drawing/2014/main" id="{94F1B8FF-DFDB-48E3-8FE5-1596ED617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4.703               N° du prisonnier: 1.613 </a:t>
            </a:r>
          </a:p>
        </p:txBody>
      </p:sp>
    </p:spTree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86C65F-365A-4279-8034-4D6D33AE81A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5730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Dehaes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8548" name="ZoneTexte 14">
            <a:extLst>
              <a:ext uri="{FF2B5EF4-FFF2-40B4-BE49-F238E27FC236}">
                <a16:creationId xmlns:a16="http://schemas.microsoft.com/office/drawing/2014/main" id="{15366E29-3D4A-451C-A984-4D894CAA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8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9DCABDE-941A-4BBA-B168-B6DDCCA1E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Image 17" descr="belgique[1].gif">
            <a:extLst>
              <a:ext uri="{FF2B5EF4-FFF2-40B4-BE49-F238E27FC236}">
                <a16:creationId xmlns:a16="http://schemas.microsoft.com/office/drawing/2014/main" id="{C203E5BA-2158-43EF-A4CB-1DD040847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ZoneTexte 21">
            <a:extLst>
              <a:ext uri="{FF2B5EF4-FFF2-40B4-BE49-F238E27FC236}">
                <a16:creationId xmlns:a16="http://schemas.microsoft.com/office/drawing/2014/main" id="{188AE0F3-95E2-46F7-B76E-5904B38E6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608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Heist-op-den-Berg  (B-Lg) le 25 avril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J46 – 1971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Heist-op-den-Berg </a:t>
            </a:r>
          </a:p>
        </p:txBody>
      </p:sp>
      <p:sp>
        <p:nvSpPr>
          <p:cNvPr id="108552" name="ZoneTexte 22">
            <a:extLst>
              <a:ext uri="{FF2B5EF4-FFF2-40B4-BE49-F238E27FC236}">
                <a16:creationId xmlns:a16="http://schemas.microsoft.com/office/drawing/2014/main" id="{F49A2BB6-6E22-4E6A-93FF-BDE224D23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375275"/>
            <a:ext cx="5508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Sabotages-Renseignement et ravitaillement de maquisards-Transport d'armes-Recrutement et formation d'hommes</a:t>
            </a:r>
          </a:p>
        </p:txBody>
      </p:sp>
      <p:sp>
        <p:nvSpPr>
          <p:cNvPr id="106505" name="Espace réservé du numéro de diapositive 23">
            <a:extLst>
              <a:ext uri="{FF2B5EF4-FFF2-40B4-BE49-F238E27FC236}">
                <a16:creationId xmlns:a16="http://schemas.microsoft.com/office/drawing/2014/main" id="{69E5A297-5A7A-4F42-A10A-DC5FDD92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DA7A6F-1686-4FA6-9D22-8B3A2BC1C99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fr-BE" altLang="fr-FR"/>
          </a:p>
        </p:txBody>
      </p:sp>
      <p:pic>
        <p:nvPicPr>
          <p:cNvPr id="108554" name="Image 9" descr="rose-scraps-65.jpg">
            <a:extLst>
              <a:ext uri="{FF2B5EF4-FFF2-40B4-BE49-F238E27FC236}">
                <a16:creationId xmlns:a16="http://schemas.microsoft.com/office/drawing/2014/main" id="{A819ACD2-5F31-45B0-B351-3976CA6E9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2845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Image 10">
            <a:extLst>
              <a:ext uri="{FF2B5EF4-FFF2-40B4-BE49-F238E27FC236}">
                <a16:creationId xmlns:a16="http://schemas.microsoft.com/office/drawing/2014/main" id="{0AE0E167-211A-420F-B6F1-BA6F3C095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854700"/>
            <a:ext cx="5699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C0F843-E131-4CDA-91BF-2946A2FA4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968" r="3808" b="5447"/>
          <a:stretch/>
        </p:blipFill>
        <p:spPr>
          <a:xfrm>
            <a:off x="611560" y="471296"/>
            <a:ext cx="2200052" cy="2642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90309E-0B0E-4811-B222-9330B8B79C2C}"/>
              </a:ext>
            </a:extLst>
          </p:cNvPr>
          <p:cNvGraphicFramePr>
            <a:graphicFrameLocks noGrp="1"/>
          </p:cNvGraphicFramePr>
          <p:nvPr/>
        </p:nvGraphicFramePr>
        <p:xfrm>
          <a:off x="3868738" y="1268413"/>
          <a:ext cx="5040312" cy="1341437"/>
        </p:xfrm>
        <a:graphic>
          <a:graphicData uri="http://schemas.openxmlformats.org/drawingml/2006/table">
            <a:tbl>
              <a:tblPr/>
              <a:tblGrid>
                <a:gridCol w="504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Dehasque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9572" name="ZoneTexte 14">
            <a:extLst>
              <a:ext uri="{FF2B5EF4-FFF2-40B4-BE49-F238E27FC236}">
                <a16:creationId xmlns:a16="http://schemas.microsoft.com/office/drawing/2014/main" id="{7322450F-5EAF-4992-B8CC-415AE2A6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95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991FF1-8A38-4DF5-951A-50C41ABA4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00313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Image 17" descr="belgique[1].gif">
            <a:extLst>
              <a:ext uri="{FF2B5EF4-FFF2-40B4-BE49-F238E27FC236}">
                <a16:creationId xmlns:a16="http://schemas.microsoft.com/office/drawing/2014/main" id="{0921C0F8-F4F8-41C9-976B-2FAD7880E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5" name="ZoneTexte 21">
            <a:extLst>
              <a:ext uri="{FF2B5EF4-FFF2-40B4-BE49-F238E27FC236}">
                <a16:creationId xmlns:a16="http://schemas.microsoft.com/office/drawing/2014/main" id="{F19F5278-B87E-4E74-BB5A-D37896AC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21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 (B-Lg) le 26 décembre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H09 – 1468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Saint-Nicolas </a:t>
            </a:r>
          </a:p>
        </p:txBody>
      </p:sp>
      <p:sp>
        <p:nvSpPr>
          <p:cNvPr id="109576" name="ZoneTexte 22">
            <a:extLst>
              <a:ext uri="{FF2B5EF4-FFF2-40B4-BE49-F238E27FC236}">
                <a16:creationId xmlns:a16="http://schemas.microsoft.com/office/drawing/2014/main" id="{B583ED92-9F76-4239-9A0B-C7CE51F3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113338"/>
            <a:ext cx="4913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- Aide aux réfractaires - Transport armes - - Sabotages</a:t>
            </a:r>
          </a:p>
        </p:txBody>
      </p:sp>
      <p:sp>
        <p:nvSpPr>
          <p:cNvPr id="107529" name="Espace réservé du numéro de diapositive 23">
            <a:extLst>
              <a:ext uri="{FF2B5EF4-FFF2-40B4-BE49-F238E27FC236}">
                <a16:creationId xmlns:a16="http://schemas.microsoft.com/office/drawing/2014/main" id="{B1E67FD6-9047-4BA4-89F7-423BE0FC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88FAB8-7354-450E-BDB2-B5F7BCCAF1A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fr-BE" altLang="fr-FR"/>
          </a:p>
        </p:txBody>
      </p:sp>
      <p:pic>
        <p:nvPicPr>
          <p:cNvPr id="109578" name="Image 9" descr="rose-scraps-65.jpg">
            <a:extLst>
              <a:ext uri="{FF2B5EF4-FFF2-40B4-BE49-F238E27FC236}">
                <a16:creationId xmlns:a16="http://schemas.microsoft.com/office/drawing/2014/main" id="{8693C513-8BBC-4988-ACA8-78491C0E4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6675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EHASQUE_Jules_11200.jpg">
            <a:extLst>
              <a:ext uri="{FF2B5EF4-FFF2-40B4-BE49-F238E27FC236}">
                <a16:creationId xmlns:a16="http://schemas.microsoft.com/office/drawing/2014/main" id="{940F8476-2877-448F-AC94-F72D2A4F2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71932" y="450284"/>
            <a:ext cx="223225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80" name="Image 11">
            <a:extLst>
              <a:ext uri="{FF2B5EF4-FFF2-40B4-BE49-F238E27FC236}">
                <a16:creationId xmlns:a16="http://schemas.microsoft.com/office/drawing/2014/main" id="{BCEDAD12-7568-4FFB-A745-D53213D66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816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F68F64-60AB-4A79-9E2C-A92E6060C701}"/>
              </a:ext>
            </a:extLst>
          </p:cNvPr>
          <p:cNvGraphicFramePr>
            <a:graphicFrameLocks noGrp="1"/>
          </p:cNvGraphicFramePr>
          <p:nvPr/>
        </p:nvGraphicFramePr>
        <p:xfrm>
          <a:off x="3348038" y="1268413"/>
          <a:ext cx="5616575" cy="1341437"/>
        </p:xfrm>
        <a:graphic>
          <a:graphicData uri="http://schemas.openxmlformats.org/drawingml/2006/table">
            <a:tbl>
              <a:tblPr/>
              <a:tblGrid>
                <a:gridCol w="561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Ferdinand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Delandtsheer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0596" name="ZoneTexte 14">
            <a:extLst>
              <a:ext uri="{FF2B5EF4-FFF2-40B4-BE49-F238E27FC236}">
                <a16:creationId xmlns:a16="http://schemas.microsoft.com/office/drawing/2014/main" id="{063AC1A1-D5AB-4782-B475-CDA039852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10597" name="ZoneTexte 21">
            <a:extLst>
              <a:ext uri="{FF2B5EF4-FFF2-40B4-BE49-F238E27FC236}">
                <a16:creationId xmlns:a16="http://schemas.microsoft.com/office/drawing/2014/main" id="{72889619-2A5B-4402-A955-E79F3244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6556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 (B-Bxl) le 9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L15 – 1605 </a:t>
            </a:r>
          </a:p>
        </p:txBody>
      </p:sp>
      <p:sp>
        <p:nvSpPr>
          <p:cNvPr id="108550" name="Espace réservé du numéro de diapositive 23">
            <a:extLst>
              <a:ext uri="{FF2B5EF4-FFF2-40B4-BE49-F238E27FC236}">
                <a16:creationId xmlns:a16="http://schemas.microsoft.com/office/drawing/2014/main" id="{B7C29B1C-46A4-43CF-BD60-3D94BDD7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A637D-DEE7-42B3-B562-2BCE7128FE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fr-BE" altLang="fr-FR"/>
          </a:p>
        </p:txBody>
      </p:sp>
      <p:pic>
        <p:nvPicPr>
          <p:cNvPr id="110599" name="Image 9" descr="rose-scraps-65.jpg">
            <a:extLst>
              <a:ext uri="{FF2B5EF4-FFF2-40B4-BE49-F238E27FC236}">
                <a16:creationId xmlns:a16="http://schemas.microsoft.com/office/drawing/2014/main" id="{53B9BD2D-185A-4B51-95EB-FBF318E9F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38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AE997F9-2648-4C57-82BF-36E672AE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3547" r="5205" b="3061"/>
          <a:stretch/>
        </p:blipFill>
        <p:spPr>
          <a:xfrm>
            <a:off x="539552" y="449397"/>
            <a:ext cx="237176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3C7B34-F089-4072-9B57-39748E8F130F}"/>
              </a:ext>
            </a:extLst>
          </p:cNvPr>
          <p:cNvGraphicFramePr>
            <a:graphicFrameLocks noGrp="1"/>
          </p:cNvGraphicFramePr>
          <p:nvPr/>
        </p:nvGraphicFramePr>
        <p:xfrm>
          <a:off x="3838575" y="1247775"/>
          <a:ext cx="5018088" cy="1341438"/>
        </p:xfrm>
        <a:graphic>
          <a:graphicData uri="http://schemas.openxmlformats.org/drawingml/2006/table">
            <a:tbl>
              <a:tblPr/>
              <a:tblGrid>
                <a:gridCol w="501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Delchef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1620" name="ZoneTexte 14">
            <a:extLst>
              <a:ext uri="{FF2B5EF4-FFF2-40B4-BE49-F238E27FC236}">
                <a16:creationId xmlns:a16="http://schemas.microsoft.com/office/drawing/2014/main" id="{B4F9964D-12C8-4F57-8CEB-0D8F9D95B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16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61F5AF1-A217-4315-8BEB-335C30832D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Image 17" descr="belgique[1].gif">
            <a:extLst>
              <a:ext uri="{FF2B5EF4-FFF2-40B4-BE49-F238E27FC236}">
                <a16:creationId xmlns:a16="http://schemas.microsoft.com/office/drawing/2014/main" id="{27BEB017-173C-43F1-9523-9F6702A5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ZoneTexte 21">
            <a:extLst>
              <a:ext uri="{FF2B5EF4-FFF2-40B4-BE49-F238E27FC236}">
                <a16:creationId xmlns:a16="http://schemas.microsoft.com/office/drawing/2014/main" id="{1DD7E049-1CA1-473E-9E3B-ACC2A03D4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36004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15 août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I02 – 45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A42703A-243C-42DE-A285-AA8E208531E2}"/>
              </a:ext>
            </a:extLst>
          </p:cNvPr>
          <p:cNvSpPr txBox="1"/>
          <p:nvPr/>
        </p:nvSpPr>
        <p:spPr>
          <a:xfrm>
            <a:off x="4643438" y="5373688"/>
            <a:ext cx="42132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>
                <a:latin typeface="+mj-lt"/>
                <a:cs typeface="+mn-cs"/>
              </a:rPr>
              <a:t> Résistant FI – Commandant de Bataillon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>
                <a:latin typeface="+mj-lt"/>
                <a:cs typeface="+mn-cs"/>
              </a:rPr>
              <a:t>Diffusion presse clandestine-transport armes et explosifs-sabotages</a:t>
            </a:r>
          </a:p>
        </p:txBody>
      </p:sp>
      <p:sp>
        <p:nvSpPr>
          <p:cNvPr id="109577" name="Espace réservé du numéro de diapositive 23">
            <a:extLst>
              <a:ext uri="{FF2B5EF4-FFF2-40B4-BE49-F238E27FC236}">
                <a16:creationId xmlns:a16="http://schemas.microsoft.com/office/drawing/2014/main" id="{EC650183-53B7-4D12-9A52-E437DFA3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7173B6-F441-48B4-B0C7-4481FF59A1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fr-BE" altLang="fr-FR"/>
          </a:p>
        </p:txBody>
      </p:sp>
      <p:pic>
        <p:nvPicPr>
          <p:cNvPr id="111626" name="Image 9" descr="rose-scraps-65.jpg">
            <a:extLst>
              <a:ext uri="{FF2B5EF4-FFF2-40B4-BE49-F238E27FC236}">
                <a16:creationId xmlns:a16="http://schemas.microsoft.com/office/drawing/2014/main" id="{B40CCD07-2CC0-4515-8683-36379081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6F35A1-10E8-4FF2-A5F5-C07DA609B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2768" r="3587" b="7189"/>
          <a:stretch/>
        </p:blipFill>
        <p:spPr>
          <a:xfrm>
            <a:off x="683568" y="478716"/>
            <a:ext cx="203801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28" name="Image 10">
            <a:extLst>
              <a:ext uri="{FF2B5EF4-FFF2-40B4-BE49-F238E27FC236}">
                <a16:creationId xmlns:a16="http://schemas.microsoft.com/office/drawing/2014/main" id="{20E90977-26D7-40B9-8EF6-D3D2AABCA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32463"/>
            <a:ext cx="5699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43C16E4-58E1-4509-B847-FD8ED4AE0AEB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1268413"/>
          <a:ext cx="5006975" cy="1341437"/>
        </p:xfrm>
        <a:graphic>
          <a:graphicData uri="http://schemas.openxmlformats.org/drawingml/2006/table">
            <a:tbl>
              <a:tblPr/>
              <a:tblGrid>
                <a:gridCol w="500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Delcominette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2644" name="ZoneTexte 14">
            <a:extLst>
              <a:ext uri="{FF2B5EF4-FFF2-40B4-BE49-F238E27FC236}">
                <a16:creationId xmlns:a16="http://schemas.microsoft.com/office/drawing/2014/main" id="{AA590571-1781-4A3E-8C98-9D7DA1B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2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8E96BE9-8EED-4C81-BAF3-A810F03F56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Image 17" descr="belgique[1].gif">
            <a:extLst>
              <a:ext uri="{FF2B5EF4-FFF2-40B4-BE49-F238E27FC236}">
                <a16:creationId xmlns:a16="http://schemas.microsoft.com/office/drawing/2014/main" id="{C1C97B1D-5F05-4B4A-8FE7-F3A139C6E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ZoneTexte 21">
            <a:extLst>
              <a:ext uri="{FF2B5EF4-FFF2-40B4-BE49-F238E27FC236}">
                <a16:creationId xmlns:a16="http://schemas.microsoft.com/office/drawing/2014/main" id="{BA475001-7D1D-4940-A11E-BB07D9AA4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4168775"/>
            <a:ext cx="3960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30 mars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H69 – 1585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 </a:t>
            </a:r>
          </a:p>
        </p:txBody>
      </p:sp>
      <p:sp>
        <p:nvSpPr>
          <p:cNvPr id="112648" name="ZoneTexte 22">
            <a:extLst>
              <a:ext uri="{FF2B5EF4-FFF2-40B4-BE49-F238E27FC236}">
                <a16:creationId xmlns:a16="http://schemas.microsoft.com/office/drawing/2014/main" id="{F08630D7-4BD8-4C47-B99D-872B451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- Pas reconnu R.A.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 à mort comme OTAGE</a:t>
            </a:r>
          </a:p>
        </p:txBody>
      </p:sp>
      <p:sp>
        <p:nvSpPr>
          <p:cNvPr id="110601" name="Espace réservé du numéro de diapositive 23">
            <a:extLst>
              <a:ext uri="{FF2B5EF4-FFF2-40B4-BE49-F238E27FC236}">
                <a16:creationId xmlns:a16="http://schemas.microsoft.com/office/drawing/2014/main" id="{96454C7E-3E04-4A3D-9A01-7BA5F649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805CF1-80B9-4A7F-B7DB-0B4759BE04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fr-BE" altLang="fr-FR"/>
          </a:p>
        </p:txBody>
      </p:sp>
      <p:pic>
        <p:nvPicPr>
          <p:cNvPr id="112650" name="Image 10" descr="rose-scraps-65.jpg">
            <a:extLst>
              <a:ext uri="{FF2B5EF4-FFF2-40B4-BE49-F238E27FC236}">
                <a16:creationId xmlns:a16="http://schemas.microsoft.com/office/drawing/2014/main" id="{B0B85008-AC06-4763-990A-EE5AFC2C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131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9F1040-C0DD-423F-8EAE-93DB529B6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3363" r="6101" b="4364"/>
          <a:stretch/>
        </p:blipFill>
        <p:spPr>
          <a:xfrm>
            <a:off x="564282" y="447115"/>
            <a:ext cx="231679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898256-9B49-43E4-83AB-AC881A669F4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Oswald Delcourt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3668" name="ZoneTexte 14">
            <a:extLst>
              <a:ext uri="{FF2B5EF4-FFF2-40B4-BE49-F238E27FC236}">
                <a16:creationId xmlns:a16="http://schemas.microsoft.com/office/drawing/2014/main" id="{67340F24-A6DF-4E0A-AD69-0D1F2CD4D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36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27C369-651C-48ED-8E89-0B7A51BE8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Image 17" descr="belgique[1].gif">
            <a:extLst>
              <a:ext uri="{FF2B5EF4-FFF2-40B4-BE49-F238E27FC236}">
                <a16:creationId xmlns:a16="http://schemas.microsoft.com/office/drawing/2014/main" id="{032AEF47-3931-4D5E-8D71-1A1BC112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ZoneTexte 21">
            <a:extLst>
              <a:ext uri="{FF2B5EF4-FFF2-40B4-BE49-F238E27FC236}">
                <a16:creationId xmlns:a16="http://schemas.microsoft.com/office/drawing/2014/main" id="{B3179C03-A8D3-4F46-9D92-4130A26DA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3211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Clermont s/Huy  (B-Lg) le 7 mars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I19 – 1972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Engis </a:t>
            </a:r>
          </a:p>
        </p:txBody>
      </p:sp>
      <p:sp>
        <p:nvSpPr>
          <p:cNvPr id="111624" name="Espace réservé du numéro de diapositive 23">
            <a:extLst>
              <a:ext uri="{FF2B5EF4-FFF2-40B4-BE49-F238E27FC236}">
                <a16:creationId xmlns:a16="http://schemas.microsoft.com/office/drawing/2014/main" id="{823D5F93-A6ED-4982-BC97-149E85ED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498555-D7F6-428F-8C60-BC64C0083D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fr-BE" altLang="fr-FR"/>
          </a:p>
        </p:txBody>
      </p:sp>
      <p:pic>
        <p:nvPicPr>
          <p:cNvPr id="11" name="Image 10" descr="DELCOURT_Oswald_11204.jpg">
            <a:extLst>
              <a:ext uri="{FF2B5EF4-FFF2-40B4-BE49-F238E27FC236}">
                <a16:creationId xmlns:a16="http://schemas.microsoft.com/office/drawing/2014/main" id="{CE3E22DB-1737-429B-9467-0D1CE428D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38549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74" name="Image 9" descr="rose-scraps-65.jpg">
            <a:extLst>
              <a:ext uri="{FF2B5EF4-FFF2-40B4-BE49-F238E27FC236}">
                <a16:creationId xmlns:a16="http://schemas.microsoft.com/office/drawing/2014/main" id="{65AA6528-7AE9-49CD-B03B-DCF593D8F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BFD7AAB-0EAC-42A0-A049-09C49013E842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68413"/>
          <a:ext cx="5005387" cy="1341437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Delettre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692" name="ZoneTexte 14">
            <a:extLst>
              <a:ext uri="{FF2B5EF4-FFF2-40B4-BE49-F238E27FC236}">
                <a16:creationId xmlns:a16="http://schemas.microsoft.com/office/drawing/2014/main" id="{D23F9E40-FA8D-42C2-9293-AB8F15F83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4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49FDA57-F8B9-42FE-BEDC-D5499B828E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Image 17" descr="belgique[1].gif">
            <a:extLst>
              <a:ext uri="{FF2B5EF4-FFF2-40B4-BE49-F238E27FC236}">
                <a16:creationId xmlns:a16="http://schemas.microsoft.com/office/drawing/2014/main" id="{96F4AB70-DF4E-498A-94AE-30E8328B9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ZoneTexte 21">
            <a:extLst>
              <a:ext uri="{FF2B5EF4-FFF2-40B4-BE49-F238E27FC236}">
                <a16:creationId xmlns:a16="http://schemas.microsoft.com/office/drawing/2014/main" id="{5DFC9DDD-25D0-4047-B36B-D6DADAD9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21150"/>
            <a:ext cx="38877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6 février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H28 – 1465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114696" name="ZoneTexte 22">
            <a:extLst>
              <a:ext uri="{FF2B5EF4-FFF2-40B4-BE49-F238E27FC236}">
                <a16:creationId xmlns:a16="http://schemas.microsoft.com/office/drawing/2014/main" id="{E2820F88-E320-48DD-89D3-49D14EB1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102225"/>
            <a:ext cx="4211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jardinier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clandestine-récoltes de fonds-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sabotages-transport armes et explosifs</a:t>
            </a:r>
          </a:p>
        </p:txBody>
      </p:sp>
      <p:sp>
        <p:nvSpPr>
          <p:cNvPr id="112649" name="Espace réservé du numéro de diapositive 23">
            <a:extLst>
              <a:ext uri="{FF2B5EF4-FFF2-40B4-BE49-F238E27FC236}">
                <a16:creationId xmlns:a16="http://schemas.microsoft.com/office/drawing/2014/main" id="{9FF1A4C3-7485-4354-9553-C67A85A5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20149-A32F-4E39-BE40-C1D40F4546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fr-BE" altLang="fr-FR"/>
          </a:p>
        </p:txBody>
      </p:sp>
      <p:pic>
        <p:nvPicPr>
          <p:cNvPr id="10" name="Image 9" descr="DELETTRE_Jules_11205.jpg">
            <a:extLst>
              <a:ext uri="{FF2B5EF4-FFF2-40B4-BE49-F238E27FC236}">
                <a16:creationId xmlns:a16="http://schemas.microsoft.com/office/drawing/2014/main" id="{D0D2947C-4045-4C44-ACFA-EF22D57156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851" t="3227" r="3730" b="3178"/>
          <a:stretch>
            <a:fillRect/>
          </a:stretch>
        </p:blipFill>
        <p:spPr>
          <a:xfrm>
            <a:off x="611560" y="351471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9" name="Image 10" descr="rose-scraps-65.jpg">
            <a:extLst>
              <a:ext uri="{FF2B5EF4-FFF2-40B4-BE49-F238E27FC236}">
                <a16:creationId xmlns:a16="http://schemas.microsoft.com/office/drawing/2014/main" id="{F0A7E5F4-A591-4420-B9F1-F136D3411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6763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0" name="Image 11">
            <a:extLst>
              <a:ext uri="{FF2B5EF4-FFF2-40B4-BE49-F238E27FC236}">
                <a16:creationId xmlns:a16="http://schemas.microsoft.com/office/drawing/2014/main" id="{C006E167-6D3E-49ED-B723-953A4D04B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2300"/>
            <a:ext cx="61753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AE212F-1EB2-4D84-8561-7FF62F543C92}"/>
              </a:ext>
            </a:extLst>
          </p:cNvPr>
          <p:cNvGraphicFramePr>
            <a:graphicFrameLocks noGrp="1"/>
          </p:cNvGraphicFramePr>
          <p:nvPr/>
        </p:nvGraphicFramePr>
        <p:xfrm>
          <a:off x="3862388" y="1268413"/>
          <a:ext cx="5030787" cy="1341437"/>
        </p:xfrm>
        <a:graphic>
          <a:graphicData uri="http://schemas.openxmlformats.org/drawingml/2006/table">
            <a:tbl>
              <a:tblPr/>
              <a:tblGrid>
                <a:gridCol w="5030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Delhalle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5716" name="ZoneTexte 14">
            <a:extLst>
              <a:ext uri="{FF2B5EF4-FFF2-40B4-BE49-F238E27FC236}">
                <a16:creationId xmlns:a16="http://schemas.microsoft.com/office/drawing/2014/main" id="{738A352B-F99B-4AB4-8CB9-A6E1403E2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57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F542802-90E2-46F5-9C90-510E6DDB4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Image 17" descr="belgique[1].gif">
            <a:extLst>
              <a:ext uri="{FF2B5EF4-FFF2-40B4-BE49-F238E27FC236}">
                <a16:creationId xmlns:a16="http://schemas.microsoft.com/office/drawing/2014/main" id="{3D17F9CE-39B0-4E4F-BC07-EE670FDE1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ZoneTexte 21">
            <a:extLst>
              <a:ext uri="{FF2B5EF4-FFF2-40B4-BE49-F238E27FC236}">
                <a16:creationId xmlns:a16="http://schemas.microsoft.com/office/drawing/2014/main" id="{ED668947-150F-4E2B-8464-9ECEF383C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46085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 (B-Lg) le 29 mars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I50 – 2207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Jemeppe s/Meuse </a:t>
            </a:r>
          </a:p>
        </p:txBody>
      </p:sp>
      <p:sp>
        <p:nvSpPr>
          <p:cNvPr id="115720" name="ZoneTexte 22">
            <a:extLst>
              <a:ext uri="{FF2B5EF4-FFF2-40B4-BE49-F238E27FC236}">
                <a16:creationId xmlns:a16="http://schemas.microsoft.com/office/drawing/2014/main" id="{2B173FE3-8935-4F1A-B695-29024B680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5343525"/>
            <a:ext cx="4067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</p:txBody>
      </p:sp>
      <p:sp>
        <p:nvSpPr>
          <p:cNvPr id="113673" name="Espace réservé du numéro de diapositive 23">
            <a:extLst>
              <a:ext uri="{FF2B5EF4-FFF2-40B4-BE49-F238E27FC236}">
                <a16:creationId xmlns:a16="http://schemas.microsoft.com/office/drawing/2014/main" id="{79E6C9EA-55F4-453D-B208-63568FFD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3BCBE6-B6FC-41E7-B76A-FDE89D669E0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fr-BE" altLang="fr-FR"/>
          </a:p>
        </p:txBody>
      </p:sp>
      <p:pic>
        <p:nvPicPr>
          <p:cNvPr id="10" name="Image 9" descr="DELHALLE_Raymond_11206.jpg">
            <a:extLst>
              <a:ext uri="{FF2B5EF4-FFF2-40B4-BE49-F238E27FC236}">
                <a16:creationId xmlns:a16="http://schemas.microsoft.com/office/drawing/2014/main" id="{B42662EA-2D73-4D4C-BF36-41A31E018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22970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723" name="Image 10" descr="rose-scraps-65.jpg">
            <a:extLst>
              <a:ext uri="{FF2B5EF4-FFF2-40B4-BE49-F238E27FC236}">
                <a16:creationId xmlns:a16="http://schemas.microsoft.com/office/drawing/2014/main" id="{977BC10D-217C-4D96-BC02-30F93C808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2238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4" name="Image 11">
            <a:extLst>
              <a:ext uri="{FF2B5EF4-FFF2-40B4-BE49-F238E27FC236}">
                <a16:creationId xmlns:a16="http://schemas.microsoft.com/office/drawing/2014/main" id="{6D6D6FA1-27A9-45DE-B063-FF0DAD73E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05488"/>
            <a:ext cx="5619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6B0D38A-377B-4EF5-BFC9-26A6DCD1A363}"/>
              </a:ext>
            </a:extLst>
          </p:cNvPr>
          <p:cNvGraphicFramePr>
            <a:graphicFrameLocks noGrp="1"/>
          </p:cNvGraphicFramePr>
          <p:nvPr/>
        </p:nvGraphicFramePr>
        <p:xfrm>
          <a:off x="3813175" y="1268413"/>
          <a:ext cx="5080000" cy="1341437"/>
        </p:xfrm>
        <a:graphic>
          <a:graphicData uri="http://schemas.openxmlformats.org/drawingml/2006/table">
            <a:tbl>
              <a:tblPr/>
              <a:tblGrid>
                <a:gridCol w="5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Gaston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Delhez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6740" name="ZoneTexte 14">
            <a:extLst>
              <a:ext uri="{FF2B5EF4-FFF2-40B4-BE49-F238E27FC236}">
                <a16:creationId xmlns:a16="http://schemas.microsoft.com/office/drawing/2014/main" id="{98ADB514-5452-4C5E-8AC7-E72AD7EC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6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4FBBE1-C1B1-474E-B19B-79AC28CB54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Image 17" descr="belgique[1].gif">
            <a:extLst>
              <a:ext uri="{FF2B5EF4-FFF2-40B4-BE49-F238E27FC236}">
                <a16:creationId xmlns:a16="http://schemas.microsoft.com/office/drawing/2014/main" id="{892B8E93-9936-49CB-B81D-D5F716981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ZoneTexte 21">
            <a:extLst>
              <a:ext uri="{FF2B5EF4-FFF2-40B4-BE49-F238E27FC236}">
                <a16:creationId xmlns:a16="http://schemas.microsoft.com/office/drawing/2014/main" id="{5910FA88-57D5-4C67-9208-AFB2B9D0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8613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12 octobre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J49 – 1633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116744" name="ZoneTexte 22">
            <a:extLst>
              <a:ext uri="{FF2B5EF4-FFF2-40B4-BE49-F238E27FC236}">
                <a16:creationId xmlns:a16="http://schemas.microsoft.com/office/drawing/2014/main" id="{455B5451-2C28-4D4F-A373-1E1448C72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797425"/>
            <a:ext cx="48434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Estafette motocycliste et chauffeur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Réparations véhicules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 allant participer à la libération de la prison de Huy, il rencontra la Feldgendarmerie; fut capturé</a:t>
            </a:r>
          </a:p>
        </p:txBody>
      </p:sp>
      <p:sp>
        <p:nvSpPr>
          <p:cNvPr id="114697" name="Espace réservé du numéro de diapositive 23">
            <a:extLst>
              <a:ext uri="{FF2B5EF4-FFF2-40B4-BE49-F238E27FC236}">
                <a16:creationId xmlns:a16="http://schemas.microsoft.com/office/drawing/2014/main" id="{C16CFF0E-100F-479F-8C00-27CBA132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C89133-CB0D-497C-9CF4-7E5FC68A8FE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fr-BE" altLang="fr-FR"/>
          </a:p>
        </p:txBody>
      </p:sp>
      <p:pic>
        <p:nvPicPr>
          <p:cNvPr id="116746" name="Image 9" descr="rose-scraps-65.jpg">
            <a:extLst>
              <a:ext uri="{FF2B5EF4-FFF2-40B4-BE49-F238E27FC236}">
                <a16:creationId xmlns:a16="http://schemas.microsoft.com/office/drawing/2014/main" id="{4C2DA1C2-A082-4A65-999F-08AEEC74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D622D7-49D2-4118-B770-3D3F7009E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918"/>
            <a:ext cx="22361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8" name="Image 10">
            <a:extLst>
              <a:ext uri="{FF2B5EF4-FFF2-40B4-BE49-F238E27FC236}">
                <a16:creationId xmlns:a16="http://schemas.microsoft.com/office/drawing/2014/main" id="{FF765767-32D3-4CD1-8DF9-070597486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9023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88A9C3-0154-4C79-B292-16CB5AB837F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6975" cy="1341437"/>
        </p:xfrm>
        <a:graphic>
          <a:graphicData uri="http://schemas.openxmlformats.org/drawingml/2006/table">
            <a:tbl>
              <a:tblPr/>
              <a:tblGrid>
                <a:gridCol w="500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Deliege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7764" name="ZoneTexte 14">
            <a:extLst>
              <a:ext uri="{FF2B5EF4-FFF2-40B4-BE49-F238E27FC236}">
                <a16:creationId xmlns:a16="http://schemas.microsoft.com/office/drawing/2014/main" id="{3ED82653-C8CA-4713-9C6C-F55C7F26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77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69190D2-ECEB-4788-AD30-9A05C7888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Image 17" descr="belgique[1].gif">
            <a:extLst>
              <a:ext uri="{FF2B5EF4-FFF2-40B4-BE49-F238E27FC236}">
                <a16:creationId xmlns:a16="http://schemas.microsoft.com/office/drawing/2014/main" id="{D8168C4C-535A-4029-B155-65B39ECCF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ZoneTexte 21">
            <a:extLst>
              <a:ext uri="{FF2B5EF4-FFF2-40B4-BE49-F238E27FC236}">
                <a16:creationId xmlns:a16="http://schemas.microsoft.com/office/drawing/2014/main" id="{4AE185C2-4F82-4CEC-8876-44442B26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25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Thimister  (B-Lg) le 17 juillet 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Mourut des sévices subis à la Citadelle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C03 – 2232 </a:t>
            </a:r>
          </a:p>
        </p:txBody>
      </p:sp>
      <p:sp>
        <p:nvSpPr>
          <p:cNvPr id="117768" name="ZoneTexte 22">
            <a:extLst>
              <a:ext uri="{FF2B5EF4-FFF2-40B4-BE49-F238E27FC236}">
                <a16:creationId xmlns:a16="http://schemas.microsoft.com/office/drawing/2014/main" id="{C59DB324-EF94-4F6A-9CBC-6198F1698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60950"/>
            <a:ext cx="3998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à la lutte contre l'ennemi -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Sous-officier des milices patriotiques -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entra dans les services du journal LA LEGIA.</a:t>
            </a:r>
          </a:p>
        </p:txBody>
      </p:sp>
      <p:sp>
        <p:nvSpPr>
          <p:cNvPr id="115721" name="Espace réservé du numéro de diapositive 23">
            <a:extLst>
              <a:ext uri="{FF2B5EF4-FFF2-40B4-BE49-F238E27FC236}">
                <a16:creationId xmlns:a16="http://schemas.microsoft.com/office/drawing/2014/main" id="{551B3E6B-B11F-45E1-A175-881DD541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1D587-3364-4ED3-9618-3E18D66DB62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fr-BE" altLang="fr-FR"/>
          </a:p>
        </p:txBody>
      </p:sp>
      <p:pic>
        <p:nvPicPr>
          <p:cNvPr id="10" name="Image 9" descr="DELIEGE_Ivan_11208_3.jpg">
            <a:extLst>
              <a:ext uri="{FF2B5EF4-FFF2-40B4-BE49-F238E27FC236}">
                <a16:creationId xmlns:a16="http://schemas.microsoft.com/office/drawing/2014/main" id="{CF3A3AB5-009D-4AC0-908C-13CE657904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343" t="6140" r="8218" b="4826"/>
          <a:stretch>
            <a:fillRect/>
          </a:stretch>
        </p:blipFill>
        <p:spPr>
          <a:xfrm>
            <a:off x="611560" y="405061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71" name="Image 10" descr="rose-scraps-65.jpg">
            <a:extLst>
              <a:ext uri="{FF2B5EF4-FFF2-40B4-BE49-F238E27FC236}">
                <a16:creationId xmlns:a16="http://schemas.microsoft.com/office/drawing/2014/main" id="{825736D6-AB07-4FF8-8A55-48DA02C85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Image 11">
            <a:extLst>
              <a:ext uri="{FF2B5EF4-FFF2-40B4-BE49-F238E27FC236}">
                <a16:creationId xmlns:a16="http://schemas.microsoft.com/office/drawing/2014/main" id="{2D14D158-E203-4E13-93BF-B67D82261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3" name="Image 1">
            <a:extLst>
              <a:ext uri="{FF2B5EF4-FFF2-40B4-BE49-F238E27FC236}">
                <a16:creationId xmlns:a16="http://schemas.microsoft.com/office/drawing/2014/main" id="{EDDFBAA9-2EC6-43F0-A2B2-01834B36B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799138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7405CB-8CD9-4A15-B2AF-CCB11A01EFC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3488" cy="1341437"/>
        </p:xfrm>
        <a:graphic>
          <a:graphicData uri="http://schemas.openxmlformats.org/drawingml/2006/table">
            <a:tbl>
              <a:tblPr/>
              <a:tblGrid>
                <a:gridCol w="504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Albert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388" name="ZoneTexte 14">
            <a:extLst>
              <a:ext uri="{FF2B5EF4-FFF2-40B4-BE49-F238E27FC236}">
                <a16:creationId xmlns:a16="http://schemas.microsoft.com/office/drawing/2014/main" id="{4935318A-8CE9-4C65-80D6-BF5760845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580BBD6-A63D-4D01-AFA0-0238151CB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 17" descr="belgique[1].gif">
            <a:extLst>
              <a:ext uri="{FF2B5EF4-FFF2-40B4-BE49-F238E27FC236}">
                <a16:creationId xmlns:a16="http://schemas.microsoft.com/office/drawing/2014/main" id="{7BD3A56A-6D06-4C17-82FE-6A0ED410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ZoneTexte 21">
            <a:extLst>
              <a:ext uri="{FF2B5EF4-FFF2-40B4-BE49-F238E27FC236}">
                <a16:creationId xmlns:a16="http://schemas.microsoft.com/office/drawing/2014/main" id="{603D23F3-60EB-483E-8385-0C12C2A6F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553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17 juillet 1901 – Rue Croix Jurlet, 35 à Herstal (B-Lg)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J43 - 1948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</a:t>
            </a:r>
          </a:p>
        </p:txBody>
      </p:sp>
      <p:sp>
        <p:nvSpPr>
          <p:cNvPr id="15368" name="Espace réservé du numéro de diapositive 23">
            <a:extLst>
              <a:ext uri="{FF2B5EF4-FFF2-40B4-BE49-F238E27FC236}">
                <a16:creationId xmlns:a16="http://schemas.microsoft.com/office/drawing/2014/main" id="{0CF61937-8C61-4751-BEFB-E9BFDA66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B167C-7A11-4A35-8445-BA0E2380805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BE" altLang="fr-FR"/>
          </a:p>
        </p:txBody>
      </p:sp>
      <p:pic>
        <p:nvPicPr>
          <p:cNvPr id="10" name="Image 9" descr="ALBERT_Jacques_11112.jpg">
            <a:extLst>
              <a:ext uri="{FF2B5EF4-FFF2-40B4-BE49-F238E27FC236}">
                <a16:creationId xmlns:a16="http://schemas.microsoft.com/office/drawing/2014/main" id="{6BB19F2B-2C8E-4548-AFFD-0FB44BB2BD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699" y="520090"/>
            <a:ext cx="2040085" cy="2664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4" name="Image 10" descr="rose-scraps-65.jpg">
            <a:extLst>
              <a:ext uri="{FF2B5EF4-FFF2-40B4-BE49-F238E27FC236}">
                <a16:creationId xmlns:a16="http://schemas.microsoft.com/office/drawing/2014/main" id="{9B48C48F-F1DD-4204-91C6-73E402797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5563" y="34210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ZoneTexte 11">
            <a:extLst>
              <a:ext uri="{FF2B5EF4-FFF2-40B4-BE49-F238E27FC236}">
                <a16:creationId xmlns:a16="http://schemas.microsoft.com/office/drawing/2014/main" id="{649A0BB6-9F55-4261-8319-93E865356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0" y="5092700"/>
            <a:ext cx="5091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Responsable fournitures armes - Réparations d'armes - Sabotage - Presse clandestine et solidarité</a:t>
            </a:r>
          </a:p>
        </p:txBody>
      </p:sp>
      <p:pic>
        <p:nvPicPr>
          <p:cNvPr id="16396" name="Image 12">
            <a:extLst>
              <a:ext uri="{FF2B5EF4-FFF2-40B4-BE49-F238E27FC236}">
                <a16:creationId xmlns:a16="http://schemas.microsoft.com/office/drawing/2014/main" id="{4A21C6D8-E9CD-4D50-8141-35277543D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5813425"/>
            <a:ext cx="5810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ZoneTexte 1">
            <a:extLst>
              <a:ext uri="{FF2B5EF4-FFF2-40B4-BE49-F238E27FC236}">
                <a16:creationId xmlns:a16="http://schemas.microsoft.com/office/drawing/2014/main" id="{C0ECD1C9-FF68-4C05-B113-DE94C2CF0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4.842               N° du prisonnier: 1948 </a:t>
            </a:r>
          </a:p>
        </p:txBody>
      </p:sp>
    </p:spTree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F44FBB5-C69E-4239-95D6-3BD46641A6E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Delorme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8788" name="ZoneTexte 14">
            <a:extLst>
              <a:ext uri="{FF2B5EF4-FFF2-40B4-BE49-F238E27FC236}">
                <a16:creationId xmlns:a16="http://schemas.microsoft.com/office/drawing/2014/main" id="{7F3FFB83-63A8-4EDE-BBED-5D47A3CB0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87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5B85C15-BC06-456F-9C61-2A35013026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Image 17" descr="belgique[1].gif">
            <a:extLst>
              <a:ext uri="{FF2B5EF4-FFF2-40B4-BE49-F238E27FC236}">
                <a16:creationId xmlns:a16="http://schemas.microsoft.com/office/drawing/2014/main" id="{9375C770-A9DB-47DB-AFBD-45BC240ED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ZoneTexte 21">
            <a:extLst>
              <a:ext uri="{FF2B5EF4-FFF2-40B4-BE49-F238E27FC236}">
                <a16:creationId xmlns:a16="http://schemas.microsoft.com/office/drawing/2014/main" id="{03CB1F3A-2438-4ADE-BD10-9D4819A68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44963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15 janvier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H56 – 1533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18792" name="ZoneTexte 22">
            <a:extLst>
              <a:ext uri="{FF2B5EF4-FFF2-40B4-BE49-F238E27FC236}">
                <a16:creationId xmlns:a16="http://schemas.microsoft.com/office/drawing/2014/main" id="{D1C56437-DAF9-43A4-B899-497E6D8FD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clandestine-récoltes de fonds-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sabotages-transport armes et explosifs</a:t>
            </a:r>
          </a:p>
        </p:txBody>
      </p:sp>
      <p:sp>
        <p:nvSpPr>
          <p:cNvPr id="116745" name="Espace réservé du numéro de diapositive 23">
            <a:extLst>
              <a:ext uri="{FF2B5EF4-FFF2-40B4-BE49-F238E27FC236}">
                <a16:creationId xmlns:a16="http://schemas.microsoft.com/office/drawing/2014/main" id="{FF3443BC-5F81-48AC-B5A9-3F86B65A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9CB5A-0FA8-4745-8E7B-25AE55985E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fr-BE" altLang="fr-FR"/>
          </a:p>
        </p:txBody>
      </p:sp>
      <p:pic>
        <p:nvPicPr>
          <p:cNvPr id="118794" name="Image 9" descr="rose-scraps-65.jpg">
            <a:extLst>
              <a:ext uri="{FF2B5EF4-FFF2-40B4-BE49-F238E27FC236}">
                <a16:creationId xmlns:a16="http://schemas.microsoft.com/office/drawing/2014/main" id="{F209310F-A25A-451F-89CB-F1AF67B8D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67E9CB-E661-49BB-9CEF-5D3F4CB015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5273" r="5030" b="4216"/>
          <a:stretch/>
        </p:blipFill>
        <p:spPr>
          <a:xfrm>
            <a:off x="611560" y="416773"/>
            <a:ext cx="221510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EE9958A-7279-4164-A84D-C2B66D701274}"/>
              </a:ext>
            </a:extLst>
          </p:cNvPr>
          <p:cNvGraphicFramePr>
            <a:graphicFrameLocks noGrp="1"/>
          </p:cNvGraphicFramePr>
          <p:nvPr/>
        </p:nvGraphicFramePr>
        <p:xfrm>
          <a:off x="3884613" y="1268413"/>
          <a:ext cx="5021262" cy="1341437"/>
        </p:xfrm>
        <a:graphic>
          <a:graphicData uri="http://schemas.openxmlformats.org/drawingml/2006/table">
            <a:tbl>
              <a:tblPr/>
              <a:tblGrid>
                <a:gridCol w="5021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Adhémar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Delplace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9812" name="ZoneTexte 14">
            <a:extLst>
              <a:ext uri="{FF2B5EF4-FFF2-40B4-BE49-F238E27FC236}">
                <a16:creationId xmlns:a16="http://schemas.microsoft.com/office/drawing/2014/main" id="{80125C89-48E1-48C4-A26E-3F711EE46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98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24BF51-B931-4185-88F5-49FDCB545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Image 17" descr="belgique[1].gif">
            <a:extLst>
              <a:ext uri="{FF2B5EF4-FFF2-40B4-BE49-F238E27FC236}">
                <a16:creationId xmlns:a16="http://schemas.microsoft.com/office/drawing/2014/main" id="{C4C2DC80-5F20-4ADC-9585-C74363FF4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ZoneTexte 21">
            <a:extLst>
              <a:ext uri="{FF2B5EF4-FFF2-40B4-BE49-F238E27FC236}">
                <a16:creationId xmlns:a16="http://schemas.microsoft.com/office/drawing/2014/main" id="{AD1D4C4C-6A83-4681-BE75-7C912EBB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48138"/>
            <a:ext cx="40338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Malonne  (B-Na) le 29 mai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G08 – 3308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19816" name="ZoneTexte 22">
            <a:extLst>
              <a:ext uri="{FF2B5EF4-FFF2-40B4-BE49-F238E27FC236}">
                <a16:creationId xmlns:a16="http://schemas.microsoft.com/office/drawing/2014/main" id="{6787478F-4401-4133-BFAE-24D6E322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538" y="4835525"/>
            <a:ext cx="48593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Gendarme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Lieutenant Parachutiste SRA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Recruté par S.R.A. en G.B. - Fut parachuté en Belgique occupée et accomplit une mission de confiance-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Adjoint chef du sabotage</a:t>
            </a:r>
          </a:p>
        </p:txBody>
      </p:sp>
      <p:sp>
        <p:nvSpPr>
          <p:cNvPr id="117769" name="Espace réservé du numéro de diapositive 23">
            <a:extLst>
              <a:ext uri="{FF2B5EF4-FFF2-40B4-BE49-F238E27FC236}">
                <a16:creationId xmlns:a16="http://schemas.microsoft.com/office/drawing/2014/main" id="{B808C722-4077-4DDB-8B93-71CAA1DC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D49D1D-21B2-4CEA-9487-8FC8C0CED3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fr-BE" altLang="fr-FR"/>
          </a:p>
        </p:txBody>
      </p:sp>
      <p:pic>
        <p:nvPicPr>
          <p:cNvPr id="10" name="Image 9" descr="DELPLACE_Adhemar_11209.jpg">
            <a:extLst>
              <a:ext uri="{FF2B5EF4-FFF2-40B4-BE49-F238E27FC236}">
                <a16:creationId xmlns:a16="http://schemas.microsoft.com/office/drawing/2014/main" id="{ABA5883A-5200-42BC-998C-2D78940E2D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817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9819" name="Image 10" descr="rose-scraps-65.jpg">
            <a:extLst>
              <a:ext uri="{FF2B5EF4-FFF2-40B4-BE49-F238E27FC236}">
                <a16:creationId xmlns:a16="http://schemas.microsoft.com/office/drawing/2014/main" id="{682FC327-75FE-4B29-8696-B1694EFC5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591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0" name="Image 1">
            <a:extLst>
              <a:ext uri="{FF2B5EF4-FFF2-40B4-BE49-F238E27FC236}">
                <a16:creationId xmlns:a16="http://schemas.microsoft.com/office/drawing/2014/main" id="{40C916DF-2C01-458B-8341-6FCD5C9D1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976938"/>
            <a:ext cx="7794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1" name="Image 2">
            <a:extLst>
              <a:ext uri="{FF2B5EF4-FFF2-40B4-BE49-F238E27FC236}">
                <a16:creationId xmlns:a16="http://schemas.microsoft.com/office/drawing/2014/main" id="{CA8F01ED-F2AA-42CF-AE6A-C7DFAFB32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027738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E37AD4-8C4D-4739-B2DE-F8F4F85D18E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Delunden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0836" name="ZoneTexte 14">
            <a:extLst>
              <a:ext uri="{FF2B5EF4-FFF2-40B4-BE49-F238E27FC236}">
                <a16:creationId xmlns:a16="http://schemas.microsoft.com/office/drawing/2014/main" id="{202CD82E-970C-4101-88C5-5108BA357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0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03F5B2-4D5E-4767-9859-59142173A6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Image 17" descr="belgique[1].gif">
            <a:extLst>
              <a:ext uri="{FF2B5EF4-FFF2-40B4-BE49-F238E27FC236}">
                <a16:creationId xmlns:a16="http://schemas.microsoft.com/office/drawing/2014/main" id="{566C1536-1D38-4860-B08E-841C074DB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ZoneTexte 21">
            <a:extLst>
              <a:ext uri="{FF2B5EF4-FFF2-40B4-BE49-F238E27FC236}">
                <a16:creationId xmlns:a16="http://schemas.microsoft.com/office/drawing/2014/main" id="{6CBB7093-EDF6-40F2-AE75-E5D96C04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 (B-Br) le 13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K02 – 3316 </a:t>
            </a:r>
          </a:p>
        </p:txBody>
      </p:sp>
      <p:sp>
        <p:nvSpPr>
          <p:cNvPr id="118792" name="Espace réservé du numéro de diapositive 23">
            <a:extLst>
              <a:ext uri="{FF2B5EF4-FFF2-40B4-BE49-F238E27FC236}">
                <a16:creationId xmlns:a16="http://schemas.microsoft.com/office/drawing/2014/main" id="{3596FEF0-B9C8-4FC2-B845-1D88AD16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19DCE-0DAD-4E24-B4F9-693DEDDDCD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fr-BE" altLang="fr-FR"/>
          </a:p>
        </p:txBody>
      </p:sp>
      <p:pic>
        <p:nvPicPr>
          <p:cNvPr id="120841" name="Image 8" descr="rose-scraps-65.jpg">
            <a:extLst>
              <a:ext uri="{FF2B5EF4-FFF2-40B4-BE49-F238E27FC236}">
                <a16:creationId xmlns:a16="http://schemas.microsoft.com/office/drawing/2014/main" id="{C04049EC-DAAC-4345-A4B7-C40993463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327400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88067B9-F245-4EDC-A333-7B992FB25B8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Delvaux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1860" name="ZoneTexte 14">
            <a:extLst>
              <a:ext uri="{FF2B5EF4-FFF2-40B4-BE49-F238E27FC236}">
                <a16:creationId xmlns:a16="http://schemas.microsoft.com/office/drawing/2014/main" id="{581875CA-3F84-482A-B4DF-1AACB2CF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18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0F45398-7AC6-4272-828A-985B0989F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Image 17" descr="belgique[1].gif">
            <a:extLst>
              <a:ext uri="{FF2B5EF4-FFF2-40B4-BE49-F238E27FC236}">
                <a16:creationId xmlns:a16="http://schemas.microsoft.com/office/drawing/2014/main" id="{B3D20EB8-8591-4950-AAE6-24CEA9BE1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ZoneTexte 21">
            <a:extLst>
              <a:ext uri="{FF2B5EF4-FFF2-40B4-BE49-F238E27FC236}">
                <a16:creationId xmlns:a16="http://schemas.microsoft.com/office/drawing/2014/main" id="{602F6DD9-EB79-4C7B-B740-DB79BFF56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75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Comblain-au-Pont  (B-Lg) le 19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au combat  à Bra s/Lienne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G44 – 1501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121864" name="ZoneTexte 22">
            <a:extLst>
              <a:ext uri="{FF2B5EF4-FFF2-40B4-BE49-F238E27FC236}">
                <a16:creationId xmlns:a16="http://schemas.microsoft.com/office/drawing/2014/main" id="{EE91B271-D8D1-42C2-A9E9-BCEC39D78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08675"/>
            <a:ext cx="154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   </a:t>
            </a:r>
          </a:p>
        </p:txBody>
      </p:sp>
      <p:sp>
        <p:nvSpPr>
          <p:cNvPr id="119817" name="Espace réservé du numéro de diapositive 23">
            <a:extLst>
              <a:ext uri="{FF2B5EF4-FFF2-40B4-BE49-F238E27FC236}">
                <a16:creationId xmlns:a16="http://schemas.microsoft.com/office/drawing/2014/main" id="{961904D4-9CC6-41A3-B270-3FC00C8E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BF38BB-C3C0-4DA9-B33E-C60312186B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fr-BE" altLang="fr-FR"/>
          </a:p>
        </p:txBody>
      </p:sp>
      <p:pic>
        <p:nvPicPr>
          <p:cNvPr id="121866" name="Image 8" descr="rose-scraps-65.jpg">
            <a:extLst>
              <a:ext uri="{FF2B5EF4-FFF2-40B4-BE49-F238E27FC236}">
                <a16:creationId xmlns:a16="http://schemas.microsoft.com/office/drawing/2014/main" id="{47E7F56E-07CF-4426-A966-2A4742252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21050"/>
            <a:ext cx="83661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Image 9">
            <a:extLst>
              <a:ext uri="{FF2B5EF4-FFF2-40B4-BE49-F238E27FC236}">
                <a16:creationId xmlns:a16="http://schemas.microsoft.com/office/drawing/2014/main" id="{BB146CB2-BBBF-4E1D-A848-54CD2FB31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46738"/>
            <a:ext cx="61118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13E8BBA-0B00-4321-A55B-D372547C20C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Delvenne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2884" name="ZoneTexte 14">
            <a:extLst>
              <a:ext uri="{FF2B5EF4-FFF2-40B4-BE49-F238E27FC236}">
                <a16:creationId xmlns:a16="http://schemas.microsoft.com/office/drawing/2014/main" id="{FF42F450-9EC4-41EE-AFEC-50A17416E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28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536760-3AA3-46FA-9046-4CC11C86C1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Image 17" descr="belgique[1].gif">
            <a:extLst>
              <a:ext uri="{FF2B5EF4-FFF2-40B4-BE49-F238E27FC236}">
                <a16:creationId xmlns:a16="http://schemas.microsoft.com/office/drawing/2014/main" id="{65A06909-0E09-4F36-BE6E-A61F1F9BC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ZoneTexte 21">
            <a:extLst>
              <a:ext uri="{FF2B5EF4-FFF2-40B4-BE49-F238E27FC236}">
                <a16:creationId xmlns:a16="http://schemas.microsoft.com/office/drawing/2014/main" id="{2AE52D59-6907-4F94-92CD-A6D8BC2F0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4168775"/>
            <a:ext cx="4033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Willebroek  (B-An) le 10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le 11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I43 – 1976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 </a:t>
            </a:r>
          </a:p>
        </p:txBody>
      </p:sp>
      <p:sp>
        <p:nvSpPr>
          <p:cNvPr id="122888" name="ZoneTexte 22">
            <a:extLst>
              <a:ext uri="{FF2B5EF4-FFF2-40B4-BE49-F238E27FC236}">
                <a16:creationId xmlns:a16="http://schemas.microsoft.com/office/drawing/2014/main" id="{2EFFC602-9912-4664-BE83-7FEE429BC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646738"/>
            <a:ext cx="3708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Lieutenant ARA – 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20841" name="Espace réservé du numéro de diapositive 23">
            <a:extLst>
              <a:ext uri="{FF2B5EF4-FFF2-40B4-BE49-F238E27FC236}">
                <a16:creationId xmlns:a16="http://schemas.microsoft.com/office/drawing/2014/main" id="{6AF8F2A2-8542-43F9-A646-2E123930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678C4-0E54-40D8-8A85-4553237F42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fr-BE" altLang="fr-FR"/>
          </a:p>
        </p:txBody>
      </p:sp>
      <p:pic>
        <p:nvPicPr>
          <p:cNvPr id="122890" name="Image 9" descr="rose-scraps-65.jpg">
            <a:extLst>
              <a:ext uri="{FF2B5EF4-FFF2-40B4-BE49-F238E27FC236}">
                <a16:creationId xmlns:a16="http://schemas.microsoft.com/office/drawing/2014/main" id="{8CAA4032-9F1E-4EDD-A627-8544A3302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3083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89211E2-E259-4CF3-8F13-AC1189A7E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4182" r="4953" b="4673"/>
          <a:stretch/>
        </p:blipFill>
        <p:spPr>
          <a:xfrm>
            <a:off x="547564" y="399278"/>
            <a:ext cx="237567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92" name="Image 10">
            <a:extLst>
              <a:ext uri="{FF2B5EF4-FFF2-40B4-BE49-F238E27FC236}">
                <a16:creationId xmlns:a16="http://schemas.microsoft.com/office/drawing/2014/main" id="{D5404A50-5736-4E72-9AC6-13D58C1AE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861050"/>
            <a:ext cx="9779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3" name="Image 2">
            <a:extLst>
              <a:ext uri="{FF2B5EF4-FFF2-40B4-BE49-F238E27FC236}">
                <a16:creationId xmlns:a16="http://schemas.microsoft.com/office/drawing/2014/main" id="{43992262-759F-4EBE-BB3C-F4198A550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5735638"/>
            <a:ext cx="604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D4C1B54-E2D3-4EF7-9CC6-B489AECFA59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0475" cy="1341437"/>
        </p:xfrm>
        <a:graphic>
          <a:graphicData uri="http://schemas.openxmlformats.org/drawingml/2006/table">
            <a:tbl>
              <a:tblPr/>
              <a:tblGrid>
                <a:gridCol w="507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Delville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3908" name="ZoneTexte 14">
            <a:extLst>
              <a:ext uri="{FF2B5EF4-FFF2-40B4-BE49-F238E27FC236}">
                <a16:creationId xmlns:a16="http://schemas.microsoft.com/office/drawing/2014/main" id="{661113A3-1F54-452E-A022-35C21557C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39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170ACB4-6802-4D69-A975-350C6C8BFD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Image 17" descr="belgique[1].gif">
            <a:extLst>
              <a:ext uri="{FF2B5EF4-FFF2-40B4-BE49-F238E27FC236}">
                <a16:creationId xmlns:a16="http://schemas.microsoft.com/office/drawing/2014/main" id="{BB9A12BA-85B5-4CCE-AD84-462856452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1" name="ZoneTexte 21">
            <a:extLst>
              <a:ext uri="{FF2B5EF4-FFF2-40B4-BE49-F238E27FC236}">
                <a16:creationId xmlns:a16="http://schemas.microsoft.com/office/drawing/2014/main" id="{16521F94-72CD-48A2-B7A5-B5B5F40AD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927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11 juin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J27 – 1955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- Ste-Walburge </a:t>
            </a:r>
          </a:p>
        </p:txBody>
      </p:sp>
      <p:sp>
        <p:nvSpPr>
          <p:cNvPr id="123912" name="ZoneTexte 22">
            <a:extLst>
              <a:ext uri="{FF2B5EF4-FFF2-40B4-BE49-F238E27FC236}">
                <a16:creationId xmlns:a16="http://schemas.microsoft.com/office/drawing/2014/main" id="{9FDE95B5-0D8A-43A6-93BF-19BC8020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5626100"/>
            <a:ext cx="5868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Clarence – Lieutenant ARA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21865" name="Espace réservé du numéro de diapositive 23">
            <a:extLst>
              <a:ext uri="{FF2B5EF4-FFF2-40B4-BE49-F238E27FC236}">
                <a16:creationId xmlns:a16="http://schemas.microsoft.com/office/drawing/2014/main" id="{A9021E7F-85CB-4761-BC60-C2AB131C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9CCACF-AF11-4A29-B392-5791A022E7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fr-BE" altLang="fr-FR"/>
          </a:p>
        </p:txBody>
      </p:sp>
      <p:pic>
        <p:nvPicPr>
          <p:cNvPr id="10" name="Image 9" descr="DELVILLE_Jean_11214.jpg">
            <a:extLst>
              <a:ext uri="{FF2B5EF4-FFF2-40B4-BE49-F238E27FC236}">
                <a16:creationId xmlns:a16="http://schemas.microsoft.com/office/drawing/2014/main" id="{9F25CB6A-C409-4D9A-8C07-53BDEACF0D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5" name="Image 10" descr="rose-scraps-65.jpg">
            <a:extLst>
              <a:ext uri="{FF2B5EF4-FFF2-40B4-BE49-F238E27FC236}">
                <a16:creationId xmlns:a16="http://schemas.microsoft.com/office/drawing/2014/main" id="{9A419F96-D804-4565-9E55-72E75A830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6" name="Image 11">
            <a:extLst>
              <a:ext uri="{FF2B5EF4-FFF2-40B4-BE49-F238E27FC236}">
                <a16:creationId xmlns:a16="http://schemas.microsoft.com/office/drawing/2014/main" id="{964FA3B3-A2AA-4813-9939-ECB775754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2488"/>
            <a:ext cx="9969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587DEB0-39CC-4D53-AE78-B7AC6A67C16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Demarteau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4932" name="ZoneTexte 14">
            <a:extLst>
              <a:ext uri="{FF2B5EF4-FFF2-40B4-BE49-F238E27FC236}">
                <a16:creationId xmlns:a16="http://schemas.microsoft.com/office/drawing/2014/main" id="{09058566-D678-462C-97D9-368487B0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4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25750B4-9E4B-4574-99D7-4ED82A06D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554288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Image 17" descr="belgique[1].gif">
            <a:extLst>
              <a:ext uri="{FF2B5EF4-FFF2-40B4-BE49-F238E27FC236}">
                <a16:creationId xmlns:a16="http://schemas.microsoft.com/office/drawing/2014/main" id="{9A078E6E-3A7B-45E3-81F9-E5AA16662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ZoneTexte 21">
            <a:extLst>
              <a:ext uri="{FF2B5EF4-FFF2-40B4-BE49-F238E27FC236}">
                <a16:creationId xmlns:a16="http://schemas.microsoft.com/office/drawing/2014/main" id="{899BAC78-C86B-4608-B338-6C535C0B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3816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Cugnon  (B-Lu) le 3 septembre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le 16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J23 – 2218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Herbeumont </a:t>
            </a:r>
          </a:p>
        </p:txBody>
      </p:sp>
      <p:sp>
        <p:nvSpPr>
          <p:cNvPr id="124936" name="ZoneTexte 22">
            <a:extLst>
              <a:ext uri="{FF2B5EF4-FFF2-40B4-BE49-F238E27FC236}">
                <a16:creationId xmlns:a16="http://schemas.microsoft.com/office/drawing/2014/main" id="{1AEA3CEC-ED95-4E94-96FC-D5039E127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045075"/>
            <a:ext cx="3636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armes et explosifs - sabotages</a:t>
            </a:r>
          </a:p>
        </p:txBody>
      </p:sp>
      <p:sp>
        <p:nvSpPr>
          <p:cNvPr id="122889" name="Espace réservé du numéro de diapositive 23">
            <a:extLst>
              <a:ext uri="{FF2B5EF4-FFF2-40B4-BE49-F238E27FC236}">
                <a16:creationId xmlns:a16="http://schemas.microsoft.com/office/drawing/2014/main" id="{3EB7F393-6732-4149-AAFB-15191E6E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7016CB-168B-437B-AACA-62244F49BA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fr-BE" altLang="fr-FR"/>
          </a:p>
        </p:txBody>
      </p:sp>
      <p:pic>
        <p:nvPicPr>
          <p:cNvPr id="11" name="Image 10" descr="DEMARTEAU_Rene_11215.jpg">
            <a:extLst>
              <a:ext uri="{FF2B5EF4-FFF2-40B4-BE49-F238E27FC236}">
                <a16:creationId xmlns:a16="http://schemas.microsoft.com/office/drawing/2014/main" id="{6CEE1DC6-D6C8-409E-8A8B-56D59917FD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939" name="Image 9" descr="rose-scraps-65.jpg">
            <a:extLst>
              <a:ext uri="{FF2B5EF4-FFF2-40B4-BE49-F238E27FC236}">
                <a16:creationId xmlns:a16="http://schemas.microsoft.com/office/drawing/2014/main" id="{E4DCEDD7-4C89-4C2C-8339-B78111BDB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0" name="Image 11">
            <a:extLst>
              <a:ext uri="{FF2B5EF4-FFF2-40B4-BE49-F238E27FC236}">
                <a16:creationId xmlns:a16="http://schemas.microsoft.com/office/drawing/2014/main" id="{301807DC-373C-486B-BC79-2604F5D03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5645150"/>
            <a:ext cx="6953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45628DB-8EA3-4EC8-9D21-26CC7BBC05A7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73650" cy="1341437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Demelenne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5956" name="ZoneTexte 14">
            <a:extLst>
              <a:ext uri="{FF2B5EF4-FFF2-40B4-BE49-F238E27FC236}">
                <a16:creationId xmlns:a16="http://schemas.microsoft.com/office/drawing/2014/main" id="{C8AB7BE0-4424-49B7-87A9-515B92F97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59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A48883-2E98-42C8-826B-D11026B347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54288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Image 17" descr="belgique[1].gif">
            <a:extLst>
              <a:ext uri="{FF2B5EF4-FFF2-40B4-BE49-F238E27FC236}">
                <a16:creationId xmlns:a16="http://schemas.microsoft.com/office/drawing/2014/main" id="{F4BC3879-9819-463E-9801-B5716B39E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ZoneTexte 21">
            <a:extLst>
              <a:ext uri="{FF2B5EF4-FFF2-40B4-BE49-F238E27FC236}">
                <a16:creationId xmlns:a16="http://schemas.microsoft.com/office/drawing/2014/main" id="{B80B2681-D10A-443F-BBDC-23ADFF30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0363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Waha  (B-Lu) le 9 août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I51 – 1927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25960" name="ZoneTexte 22">
            <a:extLst>
              <a:ext uri="{FF2B5EF4-FFF2-40B4-BE49-F238E27FC236}">
                <a16:creationId xmlns:a16="http://schemas.microsoft.com/office/drawing/2014/main" id="{155F0FE6-5EEC-417F-8D70-046C1AF5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5364163"/>
            <a:ext cx="4675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clandestine-transport armes et explosifs-récolte de fonds-sabotages   </a:t>
            </a:r>
          </a:p>
        </p:txBody>
      </p:sp>
      <p:sp>
        <p:nvSpPr>
          <p:cNvPr id="123913" name="Espace réservé du numéro de diapositive 23">
            <a:extLst>
              <a:ext uri="{FF2B5EF4-FFF2-40B4-BE49-F238E27FC236}">
                <a16:creationId xmlns:a16="http://schemas.microsoft.com/office/drawing/2014/main" id="{89719C81-CAA5-405E-A771-194A110A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82943-16F5-4C41-885E-1E6EE1E0C7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fr-BE" altLang="fr-FR"/>
          </a:p>
        </p:txBody>
      </p:sp>
      <p:pic>
        <p:nvPicPr>
          <p:cNvPr id="125962" name="Image 8" descr="rose-scraps-65.jpg">
            <a:extLst>
              <a:ext uri="{FF2B5EF4-FFF2-40B4-BE49-F238E27FC236}">
                <a16:creationId xmlns:a16="http://schemas.microsoft.com/office/drawing/2014/main" id="{A083C648-2FE1-46AC-815A-D449C7513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3" name="Image 9">
            <a:extLst>
              <a:ext uri="{FF2B5EF4-FFF2-40B4-BE49-F238E27FC236}">
                <a16:creationId xmlns:a16="http://schemas.microsoft.com/office/drawing/2014/main" id="{2ED5D06A-3983-4575-9D18-4D96307A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67400"/>
            <a:ext cx="51911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46168F7-E4CC-4E6C-8A72-CDEB195CDB8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Demeuse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6980" name="ZoneTexte 14">
            <a:extLst>
              <a:ext uri="{FF2B5EF4-FFF2-40B4-BE49-F238E27FC236}">
                <a16:creationId xmlns:a16="http://schemas.microsoft.com/office/drawing/2014/main" id="{63B6483D-C3DB-4122-A4DD-794267E5B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69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822922-6F3C-43D4-9CBB-7F53B2ABBA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Image 17" descr="belgique[1].gif">
            <a:extLst>
              <a:ext uri="{FF2B5EF4-FFF2-40B4-BE49-F238E27FC236}">
                <a16:creationId xmlns:a16="http://schemas.microsoft.com/office/drawing/2014/main" id="{855FD175-F1CF-4603-9F19-DC0FB5E5C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ZoneTexte 21">
            <a:extLst>
              <a:ext uri="{FF2B5EF4-FFF2-40B4-BE49-F238E27FC236}">
                <a16:creationId xmlns:a16="http://schemas.microsoft.com/office/drawing/2014/main" id="{743F44A5-6CA3-4D7D-B6AA-51FC1EC1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9725"/>
            <a:ext cx="4548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3 août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mars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Déporté en Allemagne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décédé au camp de Monthausen le 28 avril 1945</a:t>
            </a:r>
          </a:p>
        </p:txBody>
      </p:sp>
      <p:sp>
        <p:nvSpPr>
          <p:cNvPr id="126984" name="ZoneTexte 22">
            <a:extLst>
              <a:ext uri="{FF2B5EF4-FFF2-40B4-BE49-F238E27FC236}">
                <a16:creationId xmlns:a16="http://schemas.microsoft.com/office/drawing/2014/main" id="{B4265631-5342-4BEA-9976-9352F99D6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5353050"/>
            <a:ext cx="3073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</a:t>
            </a:r>
          </a:p>
        </p:txBody>
      </p:sp>
      <p:sp>
        <p:nvSpPr>
          <p:cNvPr id="124937" name="Espace réservé du numéro de diapositive 23">
            <a:extLst>
              <a:ext uri="{FF2B5EF4-FFF2-40B4-BE49-F238E27FC236}">
                <a16:creationId xmlns:a16="http://schemas.microsoft.com/office/drawing/2014/main" id="{80FA052A-E93A-4323-9D53-EEB1826A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71946B-5022-452D-9F61-1F72E28EEEB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fr-BE" altLang="fr-FR"/>
          </a:p>
        </p:txBody>
      </p:sp>
      <p:pic>
        <p:nvPicPr>
          <p:cNvPr id="126986" name="Image 8" descr="rose-scraps-65.jpg">
            <a:extLst>
              <a:ext uri="{FF2B5EF4-FFF2-40B4-BE49-F238E27FC236}">
                <a16:creationId xmlns:a16="http://schemas.microsoft.com/office/drawing/2014/main" id="{53F5F1E5-87E4-4F8E-8316-A620B13D9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8611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7" name="Image 9">
            <a:extLst>
              <a:ext uri="{FF2B5EF4-FFF2-40B4-BE49-F238E27FC236}">
                <a16:creationId xmlns:a16="http://schemas.microsoft.com/office/drawing/2014/main" id="{CDAE214A-56CC-4399-978F-0EDEE5A83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6575"/>
            <a:ext cx="62547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oneTexte 14">
            <a:extLst>
              <a:ext uri="{FF2B5EF4-FFF2-40B4-BE49-F238E27FC236}">
                <a16:creationId xmlns:a16="http://schemas.microsoft.com/office/drawing/2014/main" id="{15EEE170-5AD4-4124-8A96-270BF866C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80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5E7F317-B44E-4418-A2EF-AD87BFDDC2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Image 17" descr="belgique[1].gif">
            <a:extLst>
              <a:ext uri="{FF2B5EF4-FFF2-40B4-BE49-F238E27FC236}">
                <a16:creationId xmlns:a16="http://schemas.microsoft.com/office/drawing/2014/main" id="{E68EB1E9-4419-4BE1-A576-C2752AA7E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29781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ZoneTexte 21">
            <a:extLst>
              <a:ext uri="{FF2B5EF4-FFF2-40B4-BE49-F238E27FC236}">
                <a16:creationId xmlns:a16="http://schemas.microsoft.com/office/drawing/2014/main" id="{F5E61DF3-8F35-42D3-A138-4E825F423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44963"/>
            <a:ext cx="38877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 (B-Lg) le 23 mai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I63 – 1930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Dison </a:t>
            </a:r>
          </a:p>
        </p:txBody>
      </p:sp>
      <p:sp>
        <p:nvSpPr>
          <p:cNvPr id="128006" name="ZoneTexte 22">
            <a:extLst>
              <a:ext uri="{FF2B5EF4-FFF2-40B4-BE49-F238E27FC236}">
                <a16:creationId xmlns:a16="http://schemas.microsoft.com/office/drawing/2014/main" id="{E8B595D3-A6FC-4831-AE1A-A92AA975C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5118100"/>
            <a:ext cx="5459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Facteur des Postes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Presse clandestine - Lieutenant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(La Libre Belgique - Pourquoi pas Nous) - Remplit les missions confiées</a:t>
            </a:r>
          </a:p>
        </p:txBody>
      </p:sp>
      <p:sp>
        <p:nvSpPr>
          <p:cNvPr id="125959" name="Espace réservé du numéro de diapositive 23">
            <a:extLst>
              <a:ext uri="{FF2B5EF4-FFF2-40B4-BE49-F238E27FC236}">
                <a16:creationId xmlns:a16="http://schemas.microsoft.com/office/drawing/2014/main" id="{8853097B-85CD-4D5C-B233-8444F149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75211C-53E5-4370-BFD1-1553137A6E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fr-BE" altLang="fr-FR"/>
          </a:p>
        </p:txBody>
      </p:sp>
      <p:pic>
        <p:nvPicPr>
          <p:cNvPr id="128008" name="Image 10" descr="rose-scraps-65.jpg">
            <a:extLst>
              <a:ext uri="{FF2B5EF4-FFF2-40B4-BE49-F238E27FC236}">
                <a16:creationId xmlns:a16="http://schemas.microsoft.com/office/drawing/2014/main" id="{235E9118-C4CF-4133-B6EB-85222ED2B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565A75-BF48-4F71-B5BA-082353BBE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7" y="363597"/>
            <a:ext cx="22347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10" name="Image 11">
            <a:extLst>
              <a:ext uri="{FF2B5EF4-FFF2-40B4-BE49-F238E27FC236}">
                <a16:creationId xmlns:a16="http://schemas.microsoft.com/office/drawing/2014/main" id="{D0CEC610-EDF5-4DE4-8A34-616D25950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58864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1" name="Image 12">
            <a:extLst>
              <a:ext uri="{FF2B5EF4-FFF2-40B4-BE49-F238E27FC236}">
                <a16:creationId xmlns:a16="http://schemas.microsoft.com/office/drawing/2014/main" id="{B18ECB8E-FF74-4F64-90AF-6AB3F88A4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035675"/>
            <a:ext cx="8334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F114778-D7ED-4BF8-BEFA-1270C3D9C64F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Demortier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CD66A1-A8C1-4578-BF64-9ED3BCC416B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Cornelis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Appelman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12" name="ZoneTexte 14">
            <a:extLst>
              <a:ext uri="{FF2B5EF4-FFF2-40B4-BE49-F238E27FC236}">
                <a16:creationId xmlns:a16="http://schemas.microsoft.com/office/drawing/2014/main" id="{F59CA554-9E13-44CB-A70F-A1A07E6D2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835F2B-E65A-47FC-8B61-9DAC895057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ZoneTexte 21">
            <a:extLst>
              <a:ext uri="{FF2B5EF4-FFF2-40B4-BE49-F238E27FC236}">
                <a16:creationId xmlns:a16="http://schemas.microsoft.com/office/drawing/2014/main" id="{485DAE39-90B6-41C6-9673-C1DA3E124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8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Utrecht (NL) le 10 octobre 1920 – Rue Halbossart, 462 à Villers-le-Bouillet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I56 -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Villers-le-Bouillet</a:t>
            </a:r>
          </a:p>
        </p:txBody>
      </p:sp>
      <p:sp>
        <p:nvSpPr>
          <p:cNvPr id="16391" name="Espace réservé du numéro de diapositive 23">
            <a:extLst>
              <a:ext uri="{FF2B5EF4-FFF2-40B4-BE49-F238E27FC236}">
                <a16:creationId xmlns:a16="http://schemas.microsoft.com/office/drawing/2014/main" id="{46D785DC-16B7-443B-84FD-6586EFF2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2D3BF-A955-4A50-BDEB-167B5E6768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BE" altLang="fr-FR"/>
          </a:p>
        </p:txBody>
      </p:sp>
      <p:pic>
        <p:nvPicPr>
          <p:cNvPr id="10" name="Image 9" descr="APPELMAN_Cornelis_11113.jpg">
            <a:extLst>
              <a:ext uri="{FF2B5EF4-FFF2-40B4-BE49-F238E27FC236}">
                <a16:creationId xmlns:a16="http://schemas.microsoft.com/office/drawing/2014/main" id="{15B393C7-555E-4F32-B720-39635D080C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Image 10" descr="rose-scraps-65.jpg">
            <a:extLst>
              <a:ext uri="{FF2B5EF4-FFF2-40B4-BE49-F238E27FC236}">
                <a16:creationId xmlns:a16="http://schemas.microsoft.com/office/drawing/2014/main" id="{EBDC25B1-2A37-44C1-A0A3-30E363871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035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age 12" descr="PaysBas.gif">
            <a:extLst>
              <a:ext uri="{FF2B5EF4-FFF2-40B4-BE49-F238E27FC236}">
                <a16:creationId xmlns:a16="http://schemas.microsoft.com/office/drawing/2014/main" id="{825355F3-2912-4487-8C82-8E2A06932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ZoneTexte 11">
            <a:extLst>
              <a:ext uri="{FF2B5EF4-FFF2-40B4-BE49-F238E27FC236}">
                <a16:creationId xmlns:a16="http://schemas.microsoft.com/office/drawing/2014/main" id="{4FFB1C35-1762-4845-A761-4434B615D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108575"/>
            <a:ext cx="545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agricole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Refuge Marsouin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Exécutions-Sabotages-Réquisitions-Coups de mains-Récolte de fonds-Transport armes-Presse clandestine</a:t>
            </a:r>
          </a:p>
        </p:txBody>
      </p:sp>
      <p:pic>
        <p:nvPicPr>
          <p:cNvPr id="17420" name="Image 13">
            <a:extLst>
              <a:ext uri="{FF2B5EF4-FFF2-40B4-BE49-F238E27FC236}">
                <a16:creationId xmlns:a16="http://schemas.microsoft.com/office/drawing/2014/main" id="{4A592B8D-C815-4D63-AEF1-09E2FDEEF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ZoneTexte 1">
            <a:extLst>
              <a:ext uri="{FF2B5EF4-FFF2-40B4-BE49-F238E27FC236}">
                <a16:creationId xmlns:a16="http://schemas.microsoft.com/office/drawing/2014/main" id="{FF0F2FFE-E3FB-4646-B0C4-78889ECC3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4.812               N° du prisonnier: 1.628 </a:t>
            </a:r>
          </a:p>
        </p:txBody>
      </p:sp>
    </p:spTree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BF7357-0578-49A3-9DDC-D2546E4D55C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Denis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9028" name="ZoneTexte 14">
            <a:extLst>
              <a:ext uri="{FF2B5EF4-FFF2-40B4-BE49-F238E27FC236}">
                <a16:creationId xmlns:a16="http://schemas.microsoft.com/office/drawing/2014/main" id="{9743981D-C4A0-4C18-B4D4-7BBD0B5F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9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D10EC9C-4748-4BCB-9438-F798ADEED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Image 17" descr="belgique[1].gif">
            <a:extLst>
              <a:ext uri="{FF2B5EF4-FFF2-40B4-BE49-F238E27FC236}">
                <a16:creationId xmlns:a16="http://schemas.microsoft.com/office/drawing/2014/main" id="{AEAF2C5D-8465-4ADB-8207-A9E7E3CF6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ZoneTexte 21">
            <a:extLst>
              <a:ext uri="{FF2B5EF4-FFF2-40B4-BE49-F238E27FC236}">
                <a16:creationId xmlns:a16="http://schemas.microsoft.com/office/drawing/2014/main" id="{69533E6E-DD4E-4F70-827A-888643A8A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2497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Molenbeek  (B-Br) le 1 décembre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C04 – 1576 </a:t>
            </a:r>
          </a:p>
        </p:txBody>
      </p:sp>
      <p:sp>
        <p:nvSpPr>
          <p:cNvPr id="129032" name="ZoneTexte 22">
            <a:extLst>
              <a:ext uri="{FF2B5EF4-FFF2-40B4-BE49-F238E27FC236}">
                <a16:creationId xmlns:a16="http://schemas.microsoft.com/office/drawing/2014/main" id="{3395675D-7EAF-4DD4-B2E8-C4EE7BCA2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661025"/>
            <a:ext cx="1385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Sgt 2DChA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</a:t>
            </a:r>
          </a:p>
        </p:txBody>
      </p:sp>
      <p:sp>
        <p:nvSpPr>
          <p:cNvPr id="126985" name="Espace réservé du numéro de diapositive 23">
            <a:extLst>
              <a:ext uri="{FF2B5EF4-FFF2-40B4-BE49-F238E27FC236}">
                <a16:creationId xmlns:a16="http://schemas.microsoft.com/office/drawing/2014/main" id="{B69994F6-373E-4D40-9945-EAE78174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870D7-BFF5-46B9-AF61-8F70385F3F5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fr-BE" altLang="fr-FR"/>
          </a:p>
        </p:txBody>
      </p:sp>
      <p:pic>
        <p:nvPicPr>
          <p:cNvPr id="129034" name="Image 9" descr="rose-scraps-65.jpg">
            <a:extLst>
              <a:ext uri="{FF2B5EF4-FFF2-40B4-BE49-F238E27FC236}">
                <a16:creationId xmlns:a16="http://schemas.microsoft.com/office/drawing/2014/main" id="{222E1129-3784-438A-B50E-B6FD325C8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7FD8AD-5F79-415A-8C74-B1D66797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4380" r="7765" b="4460"/>
          <a:stretch/>
        </p:blipFill>
        <p:spPr>
          <a:xfrm>
            <a:off x="595040" y="450284"/>
            <a:ext cx="22113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036" name="Image 10">
            <a:extLst>
              <a:ext uri="{FF2B5EF4-FFF2-40B4-BE49-F238E27FC236}">
                <a16:creationId xmlns:a16="http://schemas.microsoft.com/office/drawing/2014/main" id="{8DD62F01-DCB4-469B-8C59-9C2DED41C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08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9DA012-F6BA-4EB5-96C4-96554B99929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9675" cy="1341437"/>
        </p:xfrm>
        <a:graphic>
          <a:graphicData uri="http://schemas.openxmlformats.org/drawingml/2006/table">
            <a:tbl>
              <a:tblPr/>
              <a:tblGrid>
                <a:gridCol w="501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Denis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0052" name="ZoneTexte 14">
            <a:extLst>
              <a:ext uri="{FF2B5EF4-FFF2-40B4-BE49-F238E27FC236}">
                <a16:creationId xmlns:a16="http://schemas.microsoft.com/office/drawing/2014/main" id="{0D37267F-0508-41DA-8B94-C34ABDF41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00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BCE8811-E1B4-47E5-909A-13328155AA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Image 17" descr="belgique[1].gif">
            <a:extLst>
              <a:ext uri="{FF2B5EF4-FFF2-40B4-BE49-F238E27FC236}">
                <a16:creationId xmlns:a16="http://schemas.microsoft.com/office/drawing/2014/main" id="{FCE90B14-42E7-4B3E-AE4A-913D184EE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ZoneTexte 21">
            <a:extLst>
              <a:ext uri="{FF2B5EF4-FFF2-40B4-BE49-F238E27FC236}">
                <a16:creationId xmlns:a16="http://schemas.microsoft.com/office/drawing/2014/main" id="{65FE6D9C-6AC6-4398-80BB-F26949347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70596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Hombourg (B-Lg)  le 9 novembre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J05 – 96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Hombourg </a:t>
            </a:r>
          </a:p>
        </p:txBody>
      </p:sp>
      <p:sp>
        <p:nvSpPr>
          <p:cNvPr id="130056" name="ZoneTexte 22">
            <a:extLst>
              <a:ext uri="{FF2B5EF4-FFF2-40B4-BE49-F238E27FC236}">
                <a16:creationId xmlns:a16="http://schemas.microsoft.com/office/drawing/2014/main" id="{D95A20C7-1EC4-4874-B23D-E589014DA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5367338"/>
            <a:ext cx="4565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Annotateur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 les mouvements de trains allemands     </a:t>
            </a:r>
          </a:p>
        </p:txBody>
      </p:sp>
      <p:sp>
        <p:nvSpPr>
          <p:cNvPr id="128009" name="Espace réservé du numéro de diapositive 23">
            <a:extLst>
              <a:ext uri="{FF2B5EF4-FFF2-40B4-BE49-F238E27FC236}">
                <a16:creationId xmlns:a16="http://schemas.microsoft.com/office/drawing/2014/main" id="{33169E59-2F02-4E5C-B4F4-F306A65F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E1873B-7BED-49E6-B61C-8EA4086695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fr-BE" altLang="fr-FR"/>
          </a:p>
        </p:txBody>
      </p:sp>
      <p:pic>
        <p:nvPicPr>
          <p:cNvPr id="11" name="Image 10" descr="DENIS_Gerard_11220_2.jpg">
            <a:extLst>
              <a:ext uri="{FF2B5EF4-FFF2-40B4-BE49-F238E27FC236}">
                <a16:creationId xmlns:a16="http://schemas.microsoft.com/office/drawing/2014/main" id="{394CC97F-2C52-48DB-9E95-A51EE5BCF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17589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0059" name="Image 9" descr="rose-scraps-65.jpg">
            <a:extLst>
              <a:ext uri="{FF2B5EF4-FFF2-40B4-BE49-F238E27FC236}">
                <a16:creationId xmlns:a16="http://schemas.microsoft.com/office/drawing/2014/main" id="{8FE1C1C7-4699-4521-A257-751C45C48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Image 1">
            <a:extLst>
              <a:ext uri="{FF2B5EF4-FFF2-40B4-BE49-F238E27FC236}">
                <a16:creationId xmlns:a16="http://schemas.microsoft.com/office/drawing/2014/main" id="{C9C5E6A8-7B7B-4BD0-9B05-7EB72DBD7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949950"/>
            <a:ext cx="10033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6FFC180-C88E-4F50-8468-29F84D44526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44600"/>
          <a:ext cx="5064125" cy="1341438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Denoz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1076" name="ZoneTexte 14">
            <a:extLst>
              <a:ext uri="{FF2B5EF4-FFF2-40B4-BE49-F238E27FC236}">
                <a16:creationId xmlns:a16="http://schemas.microsoft.com/office/drawing/2014/main" id="{6542934C-8498-4D3C-9D39-67DE88A35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1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6EC1F07-CEB4-4841-B33B-E1F3DEA368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Image 17" descr="belgique[1].gif">
            <a:extLst>
              <a:ext uri="{FF2B5EF4-FFF2-40B4-BE49-F238E27FC236}">
                <a16:creationId xmlns:a16="http://schemas.microsoft.com/office/drawing/2014/main" id="{D0DC62B0-3293-4CFE-BB26-9BB8FFE44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ZoneTexte 21">
            <a:extLst>
              <a:ext uri="{FF2B5EF4-FFF2-40B4-BE49-F238E27FC236}">
                <a16:creationId xmlns:a16="http://schemas.microsoft.com/office/drawing/2014/main" id="{BB8E5EC3-7719-473F-BA23-9AA42EF9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718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Grand-Rechain  (B-Lg) le 6 novembre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 à l’Enclos National - J22 – 1641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Soumagne </a:t>
            </a:r>
          </a:p>
        </p:txBody>
      </p:sp>
      <p:sp>
        <p:nvSpPr>
          <p:cNvPr id="131080" name="ZoneTexte 22">
            <a:extLst>
              <a:ext uri="{FF2B5EF4-FFF2-40B4-BE49-F238E27FC236}">
                <a16:creationId xmlns:a16="http://schemas.microsoft.com/office/drawing/2014/main" id="{4848AAEF-DDD1-49FE-B083-4CFDB4A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924550"/>
            <a:ext cx="1260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 </a:t>
            </a:r>
          </a:p>
        </p:txBody>
      </p:sp>
      <p:sp>
        <p:nvSpPr>
          <p:cNvPr id="129033" name="Espace réservé du numéro de diapositive 23">
            <a:extLst>
              <a:ext uri="{FF2B5EF4-FFF2-40B4-BE49-F238E27FC236}">
                <a16:creationId xmlns:a16="http://schemas.microsoft.com/office/drawing/2014/main" id="{A7999141-73E7-4BF3-ABFB-B63E7DF8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2B7C0A-B090-48F3-BFAB-AC197146D5A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fr-BE" altLang="fr-FR"/>
          </a:p>
        </p:txBody>
      </p:sp>
      <p:pic>
        <p:nvPicPr>
          <p:cNvPr id="131082" name="Image 9" descr="rose-scraps-65.jpg">
            <a:extLst>
              <a:ext uri="{FF2B5EF4-FFF2-40B4-BE49-F238E27FC236}">
                <a16:creationId xmlns:a16="http://schemas.microsoft.com/office/drawing/2014/main" id="{638F2E64-1D89-415A-9EE0-A7A607AB4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909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AD05B9-5B6A-46A4-8BBC-E0443B22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4878" r="5920" b="6294"/>
          <a:stretch/>
        </p:blipFill>
        <p:spPr>
          <a:xfrm>
            <a:off x="611560" y="457853"/>
            <a:ext cx="221511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084" name="Image 10">
            <a:extLst>
              <a:ext uri="{FF2B5EF4-FFF2-40B4-BE49-F238E27FC236}">
                <a16:creationId xmlns:a16="http://schemas.microsoft.com/office/drawing/2014/main" id="{237AFA11-CCF7-4D8B-855E-80C58F542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BD1753-02A8-4663-9061-E208566C48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Deprez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2100" name="ZoneTexte 14">
            <a:extLst>
              <a:ext uri="{FF2B5EF4-FFF2-40B4-BE49-F238E27FC236}">
                <a16:creationId xmlns:a16="http://schemas.microsoft.com/office/drawing/2014/main" id="{BF55BDD7-8451-4813-A0BD-1A5A977D9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21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0C8848-CCDB-4382-B35A-61CD6591C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Image 17" descr="belgique[1].gif">
            <a:extLst>
              <a:ext uri="{FF2B5EF4-FFF2-40B4-BE49-F238E27FC236}">
                <a16:creationId xmlns:a16="http://schemas.microsoft.com/office/drawing/2014/main" id="{6282677D-2216-452A-BFBA-B8251B8ED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ZoneTexte 21">
            <a:extLst>
              <a:ext uri="{FF2B5EF4-FFF2-40B4-BE49-F238E27FC236}">
                <a16:creationId xmlns:a16="http://schemas.microsoft.com/office/drawing/2014/main" id="{F303B3CA-07CC-4F19-9A35-62547513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41497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2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G51 – 1535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Plainevaux </a:t>
            </a:r>
          </a:p>
        </p:txBody>
      </p:sp>
      <p:sp>
        <p:nvSpPr>
          <p:cNvPr id="132104" name="ZoneTexte 22">
            <a:extLst>
              <a:ext uri="{FF2B5EF4-FFF2-40B4-BE49-F238E27FC236}">
                <a16:creationId xmlns:a16="http://schemas.microsoft.com/office/drawing/2014/main" id="{93A2E0F8-734E-4442-AD0D-E562B600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800" y="592455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</a:t>
            </a:r>
          </a:p>
        </p:txBody>
      </p:sp>
      <p:sp>
        <p:nvSpPr>
          <p:cNvPr id="130057" name="Espace réservé du numéro de diapositive 23">
            <a:extLst>
              <a:ext uri="{FF2B5EF4-FFF2-40B4-BE49-F238E27FC236}">
                <a16:creationId xmlns:a16="http://schemas.microsoft.com/office/drawing/2014/main" id="{B2447462-7B17-4F76-B6DF-6FD9FEE8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C72B0-E3EF-4163-BBE7-DA149E1388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fr-BE" altLang="fr-FR"/>
          </a:p>
        </p:txBody>
      </p:sp>
      <p:pic>
        <p:nvPicPr>
          <p:cNvPr id="132106" name="Image 10" descr="rose-scraps-65.jpg">
            <a:extLst>
              <a:ext uri="{FF2B5EF4-FFF2-40B4-BE49-F238E27FC236}">
                <a16:creationId xmlns:a16="http://schemas.microsoft.com/office/drawing/2014/main" id="{D8B8F9B7-43C0-40B6-A877-A4A9FABB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3988" y="34274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DC8017-1CAF-4397-8618-BD84318B5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406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35FAE7D-8FD2-48AF-8FB2-0F7A1B6458B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Derenne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3124" name="ZoneTexte 14">
            <a:extLst>
              <a:ext uri="{FF2B5EF4-FFF2-40B4-BE49-F238E27FC236}">
                <a16:creationId xmlns:a16="http://schemas.microsoft.com/office/drawing/2014/main" id="{1E5A42C0-2B46-4C7A-BF76-EB5818F61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31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5EDFF1A-B700-4638-936D-6D5E597E2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Image 17" descr="belgique[1].gif">
            <a:extLst>
              <a:ext uri="{FF2B5EF4-FFF2-40B4-BE49-F238E27FC236}">
                <a16:creationId xmlns:a16="http://schemas.microsoft.com/office/drawing/2014/main" id="{36114A1F-EF9B-4626-9F62-E5C7B5535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7" name="ZoneTexte 21">
            <a:extLst>
              <a:ext uri="{FF2B5EF4-FFF2-40B4-BE49-F238E27FC236}">
                <a16:creationId xmlns:a16="http://schemas.microsoft.com/office/drawing/2014/main" id="{189AC123-4A41-4C14-ABB2-DF92C4B00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 (B-Lg) le 18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G54 – 3928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33128" name="ZoneTexte 22">
            <a:extLst>
              <a:ext uri="{FF2B5EF4-FFF2-40B4-BE49-F238E27FC236}">
                <a16:creationId xmlns:a16="http://schemas.microsoft.com/office/drawing/2014/main" id="{9BA62FB2-A3B1-44E2-B600-44BEE6F6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73688"/>
            <a:ext cx="2771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Sabotages</a:t>
            </a:r>
          </a:p>
        </p:txBody>
      </p:sp>
      <p:sp>
        <p:nvSpPr>
          <p:cNvPr id="131081" name="Espace réservé du numéro de diapositive 23">
            <a:extLst>
              <a:ext uri="{FF2B5EF4-FFF2-40B4-BE49-F238E27FC236}">
                <a16:creationId xmlns:a16="http://schemas.microsoft.com/office/drawing/2014/main" id="{6DDF07CB-58BA-467D-8B53-2A50DCC0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C7042A-7BB3-4A6D-A628-379666B3DFB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fr-BE" altLang="fr-FR"/>
          </a:p>
        </p:txBody>
      </p:sp>
      <p:pic>
        <p:nvPicPr>
          <p:cNvPr id="11" name="Image 10" descr="DERENNE_Jacques_11223.jpg">
            <a:extLst>
              <a:ext uri="{FF2B5EF4-FFF2-40B4-BE49-F238E27FC236}">
                <a16:creationId xmlns:a16="http://schemas.microsoft.com/office/drawing/2014/main" id="{D8E2AD8D-295F-4B4E-8A09-DD4961A16B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7" y="332655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1" name="Image 9" descr="rose-scraps-65.jpg">
            <a:extLst>
              <a:ext uri="{FF2B5EF4-FFF2-40B4-BE49-F238E27FC236}">
                <a16:creationId xmlns:a16="http://schemas.microsoft.com/office/drawing/2014/main" id="{C4169BC4-4042-49DC-B0DB-208E5447D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Image 11">
            <a:extLst>
              <a:ext uri="{FF2B5EF4-FFF2-40B4-BE49-F238E27FC236}">
                <a16:creationId xmlns:a16="http://schemas.microsoft.com/office/drawing/2014/main" id="{BF4823D8-DBE0-4524-AE03-4C9CF18CD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37171A-5CDE-4FA7-81E1-FE7ABFAF23DA}"/>
              </a:ext>
            </a:extLst>
          </p:cNvPr>
          <p:cNvGraphicFramePr>
            <a:graphicFrameLocks noGrp="1"/>
          </p:cNvGraphicFramePr>
          <p:nvPr/>
        </p:nvGraphicFramePr>
        <p:xfrm>
          <a:off x="3817938" y="1268413"/>
          <a:ext cx="5075237" cy="1341437"/>
        </p:xfrm>
        <a:graphic>
          <a:graphicData uri="http://schemas.openxmlformats.org/drawingml/2006/table">
            <a:tbl>
              <a:tblPr/>
              <a:tblGrid>
                <a:gridCol w="507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Deruytter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4148" name="ZoneTexte 14">
            <a:extLst>
              <a:ext uri="{FF2B5EF4-FFF2-40B4-BE49-F238E27FC236}">
                <a16:creationId xmlns:a16="http://schemas.microsoft.com/office/drawing/2014/main" id="{078B2F9E-9E88-42D5-9511-019C59938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41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B5153EF-4011-4F99-8863-4B8EFA9E0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Image 17" descr="belgique[1].gif">
            <a:extLst>
              <a:ext uri="{FF2B5EF4-FFF2-40B4-BE49-F238E27FC236}">
                <a16:creationId xmlns:a16="http://schemas.microsoft.com/office/drawing/2014/main" id="{FED26A49-EAB1-48AE-8E12-A5A594FA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ZoneTexte 21">
            <a:extLst>
              <a:ext uri="{FF2B5EF4-FFF2-40B4-BE49-F238E27FC236}">
                <a16:creationId xmlns:a16="http://schemas.microsoft.com/office/drawing/2014/main" id="{15C080B2-D4BA-43B8-BCEB-B7ADC3382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544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19 avril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H39 – 1590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34152" name="ZoneTexte 22">
            <a:extLst>
              <a:ext uri="{FF2B5EF4-FFF2-40B4-BE49-F238E27FC236}">
                <a16:creationId xmlns:a16="http://schemas.microsoft.com/office/drawing/2014/main" id="{EE6A7E55-23EC-4A4A-A10D-9FB46DFD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61025"/>
            <a:ext cx="3779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132105" name="Espace réservé du numéro de diapositive 23">
            <a:extLst>
              <a:ext uri="{FF2B5EF4-FFF2-40B4-BE49-F238E27FC236}">
                <a16:creationId xmlns:a16="http://schemas.microsoft.com/office/drawing/2014/main" id="{EFA7261F-7757-4262-A1F2-CE1A19FA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B6C30-B5FE-4792-9307-FC8D5A31C5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fr-BE" altLang="fr-FR"/>
          </a:p>
        </p:txBody>
      </p:sp>
      <p:pic>
        <p:nvPicPr>
          <p:cNvPr id="134154" name="Image 10" descr="rose-scraps-65.jpg">
            <a:extLst>
              <a:ext uri="{FF2B5EF4-FFF2-40B4-BE49-F238E27FC236}">
                <a16:creationId xmlns:a16="http://schemas.microsoft.com/office/drawing/2014/main" id="{AC043CD7-1E6D-470B-AD9A-6FFDD233E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8988EF-1BC3-4613-BDCC-9941F0338B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3955" r="4423" b="4714"/>
          <a:stretch/>
        </p:blipFill>
        <p:spPr>
          <a:xfrm>
            <a:off x="614523" y="445447"/>
            <a:ext cx="2085269" cy="26883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4156" name="Image 11">
            <a:extLst>
              <a:ext uri="{FF2B5EF4-FFF2-40B4-BE49-F238E27FC236}">
                <a16:creationId xmlns:a16="http://schemas.microsoft.com/office/drawing/2014/main" id="{A41576CB-22B9-459A-B556-D26771C15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980113"/>
            <a:ext cx="952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57C020-51DA-45D7-A98C-A0395F553E53}"/>
              </a:ext>
            </a:extLst>
          </p:cNvPr>
          <p:cNvGraphicFramePr>
            <a:graphicFrameLocks noGrp="1"/>
          </p:cNvGraphicFramePr>
          <p:nvPr/>
        </p:nvGraphicFramePr>
        <p:xfrm>
          <a:off x="3867150" y="1268413"/>
          <a:ext cx="5026025" cy="1341437"/>
        </p:xfrm>
        <a:graphic>
          <a:graphicData uri="http://schemas.openxmlformats.org/drawingml/2006/table">
            <a:tbl>
              <a:tblPr/>
              <a:tblGrid>
                <a:gridCol w="50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Derwael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5172" name="ZoneTexte 14">
            <a:extLst>
              <a:ext uri="{FF2B5EF4-FFF2-40B4-BE49-F238E27FC236}">
                <a16:creationId xmlns:a16="http://schemas.microsoft.com/office/drawing/2014/main" id="{9F2F62A0-B45B-40CA-AC74-28FB1318B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51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EBBAD4-6D48-40A8-B5CB-8E67C0A455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Image 17" descr="belgique[1].gif">
            <a:extLst>
              <a:ext uri="{FF2B5EF4-FFF2-40B4-BE49-F238E27FC236}">
                <a16:creationId xmlns:a16="http://schemas.microsoft.com/office/drawing/2014/main" id="{E35E9C3D-716D-45C7-9C58-215F1470A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5" name="ZoneTexte 21">
            <a:extLst>
              <a:ext uri="{FF2B5EF4-FFF2-40B4-BE49-F238E27FC236}">
                <a16:creationId xmlns:a16="http://schemas.microsoft.com/office/drawing/2014/main" id="{408E29BC-56BC-49CB-9170-DCE7A3175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13 août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J72 – 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Sainte-Walburge </a:t>
            </a:r>
          </a:p>
        </p:txBody>
      </p:sp>
      <p:sp>
        <p:nvSpPr>
          <p:cNvPr id="135176" name="ZoneTexte 22">
            <a:extLst>
              <a:ext uri="{FF2B5EF4-FFF2-40B4-BE49-F238E27FC236}">
                <a16:creationId xmlns:a16="http://schemas.microsoft.com/office/drawing/2014/main" id="{991C5A27-15C2-4655-A9D1-C8D4ECA0D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57850"/>
            <a:ext cx="312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Ingénieur Civil – Invalide Civil 1914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    </a:t>
            </a:r>
          </a:p>
        </p:txBody>
      </p:sp>
      <p:sp>
        <p:nvSpPr>
          <p:cNvPr id="133129" name="Espace réservé du numéro de diapositive 23">
            <a:extLst>
              <a:ext uri="{FF2B5EF4-FFF2-40B4-BE49-F238E27FC236}">
                <a16:creationId xmlns:a16="http://schemas.microsoft.com/office/drawing/2014/main" id="{BE7DB7AE-B725-4481-B9A1-5F97B974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73D45-8A0C-4C75-8302-4FCABEAD9E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126</a:t>
            </a:fld>
            <a:endParaRPr lang="fr-BE" altLang="fr-FR"/>
          </a:p>
        </p:txBody>
      </p:sp>
      <p:pic>
        <p:nvPicPr>
          <p:cNvPr id="135178" name="Image 9" descr="rose-scraps-65.jpg">
            <a:extLst>
              <a:ext uri="{FF2B5EF4-FFF2-40B4-BE49-F238E27FC236}">
                <a16:creationId xmlns:a16="http://schemas.microsoft.com/office/drawing/2014/main" id="{C991CED0-FF8C-4E7A-9BE6-3269BC116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5888" y="33464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3DE9DC-3BFE-4206-A460-21CBEB72D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4544" r="6056" b="7542"/>
          <a:stretch/>
        </p:blipFill>
        <p:spPr>
          <a:xfrm>
            <a:off x="587751" y="389199"/>
            <a:ext cx="225605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80" name="Image 10">
            <a:extLst>
              <a:ext uri="{FF2B5EF4-FFF2-40B4-BE49-F238E27FC236}">
                <a16:creationId xmlns:a16="http://schemas.microsoft.com/office/drawing/2014/main" id="{5D125002-6487-43C4-A17D-91AF3E736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949950"/>
            <a:ext cx="9921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F5791B-29DA-4BFB-A9EF-96F5C4246BF0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1201738"/>
          <a:ext cx="5005388" cy="141287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28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Descy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6196" name="ZoneTexte 14">
            <a:extLst>
              <a:ext uri="{FF2B5EF4-FFF2-40B4-BE49-F238E27FC236}">
                <a16:creationId xmlns:a16="http://schemas.microsoft.com/office/drawing/2014/main" id="{47C8012A-E036-4415-A3A4-C4DA999F6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61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7D2B5CB-F1F2-4992-8C09-C36D25CB4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Image 17" descr="belgique[1].gif">
            <a:extLst>
              <a:ext uri="{FF2B5EF4-FFF2-40B4-BE49-F238E27FC236}">
                <a16:creationId xmlns:a16="http://schemas.microsoft.com/office/drawing/2014/main" id="{DA736E4F-8A41-48FE-96FB-786C8E0D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003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ZoneTexte 21">
            <a:extLst>
              <a:ext uri="{FF2B5EF4-FFF2-40B4-BE49-F238E27FC236}">
                <a16:creationId xmlns:a16="http://schemas.microsoft.com/office/drawing/2014/main" id="{1C8AA8EC-2A36-46B0-83A4-1A92AE9A5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56075"/>
            <a:ext cx="403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Gesves  (B-Na) le 18 décembre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J54– 2204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Gesves</a:t>
            </a:r>
          </a:p>
        </p:txBody>
      </p:sp>
      <p:sp>
        <p:nvSpPr>
          <p:cNvPr id="136200" name="ZoneTexte 22">
            <a:extLst>
              <a:ext uri="{FF2B5EF4-FFF2-40B4-BE49-F238E27FC236}">
                <a16:creationId xmlns:a16="http://schemas.microsoft.com/office/drawing/2014/main" id="{7A64220F-B329-4533-8360-5CC737D60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068888"/>
            <a:ext cx="446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Auteur de sabotages importants (charbonnages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Six Bonniers - Usines d'Ougrée-Marihaye …)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Attaques armées contre la gestapo et l'occupant</a:t>
            </a:r>
          </a:p>
        </p:txBody>
      </p:sp>
      <p:sp>
        <p:nvSpPr>
          <p:cNvPr id="134153" name="Espace réservé du numéro de diapositive 23">
            <a:extLst>
              <a:ext uri="{FF2B5EF4-FFF2-40B4-BE49-F238E27FC236}">
                <a16:creationId xmlns:a16="http://schemas.microsoft.com/office/drawing/2014/main" id="{4631C308-E1DF-4883-BDED-311848A1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86296-393B-4F06-BC1B-CC3B3146A9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127</a:t>
            </a:fld>
            <a:endParaRPr lang="fr-BE" altLang="fr-FR"/>
          </a:p>
        </p:txBody>
      </p:sp>
      <p:pic>
        <p:nvPicPr>
          <p:cNvPr id="136202" name="Image 10" descr="rose-scraps-65.jpg">
            <a:extLst>
              <a:ext uri="{FF2B5EF4-FFF2-40B4-BE49-F238E27FC236}">
                <a16:creationId xmlns:a16="http://schemas.microsoft.com/office/drawing/2014/main" id="{1CC44E4D-4991-4CE1-B22F-72544F63E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274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9BE9C6-EBCA-4116-B2C4-BDC8BC4733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4898" r="6859" b="10367"/>
          <a:stretch/>
        </p:blipFill>
        <p:spPr>
          <a:xfrm>
            <a:off x="611560" y="450284"/>
            <a:ext cx="221250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204" name="Image 11">
            <a:extLst>
              <a:ext uri="{FF2B5EF4-FFF2-40B4-BE49-F238E27FC236}">
                <a16:creationId xmlns:a16="http://schemas.microsoft.com/office/drawing/2014/main" id="{8005597F-09EC-4023-96BD-557417673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76925"/>
            <a:ext cx="5048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6B9436F-DBFC-4C6D-9E47-D817FE8DDCFF}"/>
              </a:ext>
            </a:extLst>
          </p:cNvPr>
          <p:cNvGraphicFramePr>
            <a:graphicFrameLocks noGrp="1"/>
          </p:cNvGraphicFramePr>
          <p:nvPr/>
        </p:nvGraphicFramePr>
        <p:xfrm>
          <a:off x="3779838" y="1268413"/>
          <a:ext cx="5184775" cy="1341437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Paul Désirant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7220" name="ZoneTexte 14">
            <a:extLst>
              <a:ext uri="{FF2B5EF4-FFF2-40B4-BE49-F238E27FC236}">
                <a16:creationId xmlns:a16="http://schemas.microsoft.com/office/drawing/2014/main" id="{F15D15D8-5D07-46C4-974F-B14772D26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72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F04CF4-50CA-4497-B916-7FD7869ADB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Image 17" descr="belgique[1].gif">
            <a:extLst>
              <a:ext uri="{FF2B5EF4-FFF2-40B4-BE49-F238E27FC236}">
                <a16:creationId xmlns:a16="http://schemas.microsoft.com/office/drawing/2014/main" id="{D2182127-9AB3-4580-93C4-7D1CD7ADB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ZoneTexte 21">
            <a:extLst>
              <a:ext uri="{FF2B5EF4-FFF2-40B4-BE49-F238E27FC236}">
                <a16:creationId xmlns:a16="http://schemas.microsoft.com/office/drawing/2014/main" id="{E421A891-FBEA-4F8D-AE31-2AC925DB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59250"/>
            <a:ext cx="47529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Vaux s/Chèvremont  (B-Lg) le 23 novembre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I38 – 1919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Devantave </a:t>
            </a:r>
          </a:p>
        </p:txBody>
      </p:sp>
      <p:sp>
        <p:nvSpPr>
          <p:cNvPr id="137224" name="ZoneTexte 22">
            <a:extLst>
              <a:ext uri="{FF2B5EF4-FFF2-40B4-BE49-F238E27FC236}">
                <a16:creationId xmlns:a16="http://schemas.microsoft.com/office/drawing/2014/main" id="{0AE2DF78-AC50-4236-8D45-E382283B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25" y="50974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Prêtre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avoir aidé à cacher 1200 kg de dynamite</a:t>
            </a:r>
          </a:p>
        </p:txBody>
      </p:sp>
      <p:sp>
        <p:nvSpPr>
          <p:cNvPr id="135177" name="Espace réservé du numéro de diapositive 23">
            <a:extLst>
              <a:ext uri="{FF2B5EF4-FFF2-40B4-BE49-F238E27FC236}">
                <a16:creationId xmlns:a16="http://schemas.microsoft.com/office/drawing/2014/main" id="{D74F3CC5-70F0-46B2-A0F0-71D9D049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D7B841-9D15-4137-AF72-C831669923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fr-BE" altLang="fr-FR"/>
          </a:p>
        </p:txBody>
      </p:sp>
      <p:pic>
        <p:nvPicPr>
          <p:cNvPr id="137226" name="Image 9" descr="rose-scraps-65.jpg">
            <a:extLst>
              <a:ext uri="{FF2B5EF4-FFF2-40B4-BE49-F238E27FC236}">
                <a16:creationId xmlns:a16="http://schemas.microsoft.com/office/drawing/2014/main" id="{0BF6EDF2-0BFD-408E-8936-FD8558777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642019-E9D3-4066-943C-BEBBF1691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5093" r="7175" b="6949"/>
          <a:stretch/>
        </p:blipFill>
        <p:spPr>
          <a:xfrm>
            <a:off x="572931" y="442716"/>
            <a:ext cx="219886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28" name="Image 2">
            <a:extLst>
              <a:ext uri="{FF2B5EF4-FFF2-40B4-BE49-F238E27FC236}">
                <a16:creationId xmlns:a16="http://schemas.microsoft.com/office/drawing/2014/main" id="{A7C17EF5-D3C2-4265-8F0D-FB3A8AB86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919788"/>
            <a:ext cx="6794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D999039-005A-4673-AA9D-E9DCC63F438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4125" cy="1341437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Dessart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8244" name="ZoneTexte 14">
            <a:extLst>
              <a:ext uri="{FF2B5EF4-FFF2-40B4-BE49-F238E27FC236}">
                <a16:creationId xmlns:a16="http://schemas.microsoft.com/office/drawing/2014/main" id="{F89297A6-7A77-4271-8FEB-BE349100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82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A00A7A8-91E0-4F4C-A7CE-37BF8ED2E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Image 17" descr="belgique[1].gif">
            <a:extLst>
              <a:ext uri="{FF2B5EF4-FFF2-40B4-BE49-F238E27FC236}">
                <a16:creationId xmlns:a16="http://schemas.microsoft.com/office/drawing/2014/main" id="{6B60BD4F-21E8-400E-869A-719DE9F3D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ZoneTexte 21">
            <a:extLst>
              <a:ext uri="{FF2B5EF4-FFF2-40B4-BE49-F238E27FC236}">
                <a16:creationId xmlns:a16="http://schemas.microsoft.com/office/drawing/2014/main" id="{E829F93C-7F50-480A-A0EC-846BA7392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4175125"/>
            <a:ext cx="3873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 (B-Lg) le 14 janvier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J30 – 1983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Huy </a:t>
            </a:r>
          </a:p>
        </p:txBody>
      </p:sp>
      <p:sp>
        <p:nvSpPr>
          <p:cNvPr id="138248" name="ZoneTexte 22">
            <a:extLst>
              <a:ext uri="{FF2B5EF4-FFF2-40B4-BE49-F238E27FC236}">
                <a16:creationId xmlns:a16="http://schemas.microsoft.com/office/drawing/2014/main" id="{992BC2AD-6EAC-4DAB-A698-4C34A4FB4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937250"/>
            <a:ext cx="335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– Légion belge - AS     </a:t>
            </a:r>
          </a:p>
        </p:txBody>
      </p:sp>
      <p:sp>
        <p:nvSpPr>
          <p:cNvPr id="136201" name="Espace réservé du numéro de diapositive 23">
            <a:extLst>
              <a:ext uri="{FF2B5EF4-FFF2-40B4-BE49-F238E27FC236}">
                <a16:creationId xmlns:a16="http://schemas.microsoft.com/office/drawing/2014/main" id="{F001E2CE-4469-4FC9-87E8-4E77E819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65EE-FF08-4E97-9417-FA93D471F98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fr-BE" altLang="fr-FR"/>
          </a:p>
        </p:txBody>
      </p:sp>
      <p:pic>
        <p:nvPicPr>
          <p:cNvPr id="138250" name="Image 10" descr="rose-scraps-65.jpg">
            <a:extLst>
              <a:ext uri="{FF2B5EF4-FFF2-40B4-BE49-F238E27FC236}">
                <a16:creationId xmlns:a16="http://schemas.microsoft.com/office/drawing/2014/main" id="{070E0DC2-32AF-4C67-BC74-37E967C47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4F5391-647E-4C49-8FAE-B8B112DCD53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9" y="442716"/>
            <a:ext cx="218357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52" name="Image 11">
            <a:extLst>
              <a:ext uri="{FF2B5EF4-FFF2-40B4-BE49-F238E27FC236}">
                <a16:creationId xmlns:a16="http://schemas.microsoft.com/office/drawing/2014/main" id="{9C7D986F-4E4F-423E-A306-554908096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678488"/>
            <a:ext cx="5699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3" name="Image 12">
            <a:extLst>
              <a:ext uri="{FF2B5EF4-FFF2-40B4-BE49-F238E27FC236}">
                <a16:creationId xmlns:a16="http://schemas.microsoft.com/office/drawing/2014/main" id="{26FCC2E3-A3EB-4E59-80DA-FAA6CFAAB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8451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281371-2996-41D7-83AB-00AAB4F631B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Appeltans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36" name="ZoneTexte 14">
            <a:extLst>
              <a:ext uri="{FF2B5EF4-FFF2-40B4-BE49-F238E27FC236}">
                <a16:creationId xmlns:a16="http://schemas.microsoft.com/office/drawing/2014/main" id="{452E047B-00E7-4859-8B70-41C2F50D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5607A21-EDA4-4D60-A406-B8DEE4DDE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 17" descr="belgique[1].gif">
            <a:extLst>
              <a:ext uri="{FF2B5EF4-FFF2-40B4-BE49-F238E27FC236}">
                <a16:creationId xmlns:a16="http://schemas.microsoft.com/office/drawing/2014/main" id="{4E95E286-CF15-4401-83F3-0526C19A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ZoneTexte 21">
            <a:extLst>
              <a:ext uri="{FF2B5EF4-FFF2-40B4-BE49-F238E27FC236}">
                <a16:creationId xmlns:a16="http://schemas.microsoft.com/office/drawing/2014/main" id="{8E8E441E-63B9-4362-AB99-8E88405C7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4488"/>
            <a:ext cx="67675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Neerwinden (B-Vb) le 28 juin 1921 -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J29 - 1630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Neerwinden</a:t>
            </a:r>
          </a:p>
        </p:txBody>
      </p:sp>
      <p:sp>
        <p:nvSpPr>
          <p:cNvPr id="18440" name="ZoneTexte 22">
            <a:extLst>
              <a:ext uri="{FF2B5EF4-FFF2-40B4-BE49-F238E27FC236}">
                <a16:creationId xmlns:a16="http://schemas.microsoft.com/office/drawing/2014/main" id="{4979634F-D6BF-472F-A17B-FAC7F16B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73688"/>
            <a:ext cx="48609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Valet de ferme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Chargé spécialement de la destruction champs de colza</a:t>
            </a:r>
          </a:p>
        </p:txBody>
      </p:sp>
      <p:sp>
        <p:nvSpPr>
          <p:cNvPr id="17417" name="Espace réservé du numéro de diapositive 23">
            <a:extLst>
              <a:ext uri="{FF2B5EF4-FFF2-40B4-BE49-F238E27FC236}">
                <a16:creationId xmlns:a16="http://schemas.microsoft.com/office/drawing/2014/main" id="{559FB233-CDE6-454C-8B04-379A7F6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9130FB-E802-4B02-8E7A-E643D50CEF5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BE" altLang="fr-FR"/>
          </a:p>
        </p:txBody>
      </p:sp>
      <p:pic>
        <p:nvPicPr>
          <p:cNvPr id="10" name="Image 9" descr="APPELTANS_Leopold_11114.jpg">
            <a:extLst>
              <a:ext uri="{FF2B5EF4-FFF2-40B4-BE49-F238E27FC236}">
                <a16:creationId xmlns:a16="http://schemas.microsoft.com/office/drawing/2014/main" id="{D222F2F0-610E-4E31-9856-30426B3314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411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3" name="Image 10" descr="rose-scraps-65.jpg">
            <a:extLst>
              <a:ext uri="{FF2B5EF4-FFF2-40B4-BE49-F238E27FC236}">
                <a16:creationId xmlns:a16="http://schemas.microsoft.com/office/drawing/2014/main" id="{411F5C7B-0004-4EDC-B82F-BF48FA0A2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2305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Image 11">
            <a:extLst>
              <a:ext uri="{FF2B5EF4-FFF2-40B4-BE49-F238E27FC236}">
                <a16:creationId xmlns:a16="http://schemas.microsoft.com/office/drawing/2014/main" id="{13265D29-B137-486F-A2FB-B012CC926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08663"/>
            <a:ext cx="7762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ZoneTexte 1">
            <a:extLst>
              <a:ext uri="{FF2B5EF4-FFF2-40B4-BE49-F238E27FC236}">
                <a16:creationId xmlns:a16="http://schemas.microsoft.com/office/drawing/2014/main" id="{52EC7AD7-7E96-445F-98B4-3B987E1A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4.814               N° du prisonnier: 1.630</a:t>
            </a:r>
          </a:p>
        </p:txBody>
      </p:sp>
    </p:spTree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4F3DC7-2698-4972-ACCE-672F01CE014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0313" cy="1341437"/>
        </p:xfrm>
        <a:graphic>
          <a:graphicData uri="http://schemas.openxmlformats.org/drawingml/2006/table">
            <a:tbl>
              <a:tblPr/>
              <a:tblGrid>
                <a:gridCol w="504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Detaille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9268" name="ZoneTexte 14">
            <a:extLst>
              <a:ext uri="{FF2B5EF4-FFF2-40B4-BE49-F238E27FC236}">
                <a16:creationId xmlns:a16="http://schemas.microsoft.com/office/drawing/2014/main" id="{ED0B67D5-DB84-48D4-BE6D-71A47CEAA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92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0ECC52E-E0A4-4E89-922E-EB1BEFC606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Image 17" descr="belgique[1].gif">
            <a:extLst>
              <a:ext uri="{FF2B5EF4-FFF2-40B4-BE49-F238E27FC236}">
                <a16:creationId xmlns:a16="http://schemas.microsoft.com/office/drawing/2014/main" id="{E3DA065E-A745-4DEA-9B7E-AB073BEFB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ZoneTexte 21">
            <a:extLst>
              <a:ext uri="{FF2B5EF4-FFF2-40B4-BE49-F238E27FC236}">
                <a16:creationId xmlns:a16="http://schemas.microsoft.com/office/drawing/2014/main" id="{CB752C22-0C9F-4867-848D-685FFDE6A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4181475"/>
            <a:ext cx="3960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Tilff  (B-Lg) le 14 février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H57 – 1593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Tilff </a:t>
            </a:r>
          </a:p>
        </p:txBody>
      </p:sp>
      <p:sp>
        <p:nvSpPr>
          <p:cNvPr id="139272" name="ZoneTexte 22">
            <a:extLst>
              <a:ext uri="{FF2B5EF4-FFF2-40B4-BE49-F238E27FC236}">
                <a16:creationId xmlns:a16="http://schemas.microsoft.com/office/drawing/2014/main" id="{F0AB1074-349F-4363-80BE-90BECA5A4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5649913"/>
            <a:ext cx="310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puis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réfractaires    </a:t>
            </a:r>
          </a:p>
        </p:txBody>
      </p:sp>
      <p:sp>
        <p:nvSpPr>
          <p:cNvPr id="137225" name="Espace réservé du numéro de diapositive 23">
            <a:extLst>
              <a:ext uri="{FF2B5EF4-FFF2-40B4-BE49-F238E27FC236}">
                <a16:creationId xmlns:a16="http://schemas.microsoft.com/office/drawing/2014/main" id="{6B5D066B-2D39-496E-B145-A7CD5CF3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9864BE-3C98-4AB4-B6F4-1ACB234D42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130</a:t>
            </a:fld>
            <a:endParaRPr lang="fr-BE" altLang="fr-FR"/>
          </a:p>
        </p:txBody>
      </p:sp>
      <p:pic>
        <p:nvPicPr>
          <p:cNvPr id="11" name="Image 10" descr="DETAILLE_Paul_11229.jpg">
            <a:extLst>
              <a:ext uri="{FF2B5EF4-FFF2-40B4-BE49-F238E27FC236}">
                <a16:creationId xmlns:a16="http://schemas.microsoft.com/office/drawing/2014/main" id="{04C38289-EBE9-4BC2-B4A0-17CD0717BD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8018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9275" name="Image 9" descr="rose-scraps-65.jpg">
            <a:extLst>
              <a:ext uri="{FF2B5EF4-FFF2-40B4-BE49-F238E27FC236}">
                <a16:creationId xmlns:a16="http://schemas.microsoft.com/office/drawing/2014/main" id="{213C8B7C-4E20-44F9-B2E2-39A6975FD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6" name="Image 11">
            <a:extLst>
              <a:ext uri="{FF2B5EF4-FFF2-40B4-BE49-F238E27FC236}">
                <a16:creationId xmlns:a16="http://schemas.microsoft.com/office/drawing/2014/main" id="{2CB5721A-D163-4E47-9B5C-0BF716B6B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732463"/>
            <a:ext cx="5699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7" name="Image 12">
            <a:extLst>
              <a:ext uri="{FF2B5EF4-FFF2-40B4-BE49-F238E27FC236}">
                <a16:creationId xmlns:a16="http://schemas.microsoft.com/office/drawing/2014/main" id="{0E95FAD4-7E8D-48C4-AF9F-44F37D827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8054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A5703-3C5B-4434-8E8D-47BC36E2D875}"/>
              </a:ext>
            </a:extLst>
          </p:cNvPr>
          <p:cNvGraphicFramePr>
            <a:graphicFrameLocks noGrp="1"/>
          </p:cNvGraphicFramePr>
          <p:nvPr/>
        </p:nvGraphicFramePr>
        <p:xfrm>
          <a:off x="3898900" y="1231900"/>
          <a:ext cx="4994275" cy="1341438"/>
        </p:xfrm>
        <a:graphic>
          <a:graphicData uri="http://schemas.openxmlformats.org/drawingml/2006/table">
            <a:tbl>
              <a:tblPr/>
              <a:tblGrid>
                <a:gridCol w="499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Devivier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0292" name="ZoneTexte 14">
            <a:extLst>
              <a:ext uri="{FF2B5EF4-FFF2-40B4-BE49-F238E27FC236}">
                <a16:creationId xmlns:a16="http://schemas.microsoft.com/office/drawing/2014/main" id="{096AE994-D9CE-47C1-A098-A9A7D9CF9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02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62CBC1-D58F-421B-BFEE-386B455FA4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Image 17" descr="belgique[1].gif">
            <a:extLst>
              <a:ext uri="{FF2B5EF4-FFF2-40B4-BE49-F238E27FC236}">
                <a16:creationId xmlns:a16="http://schemas.microsoft.com/office/drawing/2014/main" id="{55E0C4B8-859D-4310-A904-EEA58848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5" name="ZoneTexte 21">
            <a:extLst>
              <a:ext uri="{FF2B5EF4-FFF2-40B4-BE49-F238E27FC236}">
                <a16:creationId xmlns:a16="http://schemas.microsoft.com/office/drawing/2014/main" id="{ADA38F15-BCA1-4C47-BB9D-C78DD37B8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4162425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22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H57 – 1593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Tilff </a:t>
            </a:r>
          </a:p>
        </p:txBody>
      </p:sp>
      <p:sp>
        <p:nvSpPr>
          <p:cNvPr id="140296" name="ZoneTexte 22">
            <a:extLst>
              <a:ext uri="{FF2B5EF4-FFF2-40B4-BE49-F238E27FC236}">
                <a16:creationId xmlns:a16="http://schemas.microsoft.com/office/drawing/2014/main" id="{F1CEABB6-9618-4150-8CBA-DE2386BD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5180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Exécution de traîtres et dénonciateurs   </a:t>
            </a:r>
          </a:p>
        </p:txBody>
      </p:sp>
      <p:sp>
        <p:nvSpPr>
          <p:cNvPr id="138249" name="Espace réservé du numéro de diapositive 23">
            <a:extLst>
              <a:ext uri="{FF2B5EF4-FFF2-40B4-BE49-F238E27FC236}">
                <a16:creationId xmlns:a16="http://schemas.microsoft.com/office/drawing/2014/main" id="{D4850F1D-E39F-4933-9E39-6AFDB4BB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A3B53F-6C04-4F2E-8EF5-8FD9051B42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131</a:t>
            </a:fld>
            <a:endParaRPr lang="fr-BE" altLang="fr-FR"/>
          </a:p>
        </p:txBody>
      </p:sp>
      <p:pic>
        <p:nvPicPr>
          <p:cNvPr id="140298" name="Image 10" descr="rose-scraps-65.jpg">
            <a:extLst>
              <a:ext uri="{FF2B5EF4-FFF2-40B4-BE49-F238E27FC236}">
                <a16:creationId xmlns:a16="http://schemas.microsoft.com/office/drawing/2014/main" id="{BC7B2C45-03CB-4177-BA8F-C9049C6A8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115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F263CD-E76B-4A3A-82FD-412D00DA5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15522" r="44400" b="36119"/>
          <a:stretch/>
        </p:blipFill>
        <p:spPr>
          <a:xfrm>
            <a:off x="611560" y="444207"/>
            <a:ext cx="21573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300" name="Image 11">
            <a:extLst>
              <a:ext uri="{FF2B5EF4-FFF2-40B4-BE49-F238E27FC236}">
                <a16:creationId xmlns:a16="http://schemas.microsoft.com/office/drawing/2014/main" id="{BD0DAF2C-5C20-4A27-AEA6-96E3458DD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CD75E0-C1B0-4C5E-9E42-0A166E58B3E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Dewart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1316" name="ZoneTexte 14">
            <a:extLst>
              <a:ext uri="{FF2B5EF4-FFF2-40B4-BE49-F238E27FC236}">
                <a16:creationId xmlns:a16="http://schemas.microsoft.com/office/drawing/2014/main" id="{0DEE41AE-55EC-49D5-9010-3BE6CD970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13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CF8F7E4-40C1-4FCD-BBCE-DFEF4D78B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Image 17" descr="belgique[1].gif">
            <a:extLst>
              <a:ext uri="{FF2B5EF4-FFF2-40B4-BE49-F238E27FC236}">
                <a16:creationId xmlns:a16="http://schemas.microsoft.com/office/drawing/2014/main" id="{F4CA9F7F-ADDB-4EA8-BF81-737339D25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9" name="ZoneTexte 21">
            <a:extLst>
              <a:ext uri="{FF2B5EF4-FFF2-40B4-BE49-F238E27FC236}">
                <a16:creationId xmlns:a16="http://schemas.microsoft.com/office/drawing/2014/main" id="{2569B8EC-07E8-4B0D-A5C7-07AC1FBD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143375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Ben-Ahin  (B-Lg) le 31 janvier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Ben-Ahin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J19 – 1613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Ben-Ahin </a:t>
            </a:r>
          </a:p>
        </p:txBody>
      </p:sp>
      <p:sp>
        <p:nvSpPr>
          <p:cNvPr id="141320" name="ZoneTexte 22">
            <a:extLst>
              <a:ext uri="{FF2B5EF4-FFF2-40B4-BE49-F238E27FC236}">
                <a16:creationId xmlns:a16="http://schemas.microsoft.com/office/drawing/2014/main" id="{7EF696B3-F0C5-49DA-B13E-848B97220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5908675"/>
            <a:ext cx="298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Agent ARA - FI  </a:t>
            </a:r>
          </a:p>
        </p:txBody>
      </p:sp>
      <p:sp>
        <p:nvSpPr>
          <p:cNvPr id="139273" name="Espace réservé du numéro de diapositive 23">
            <a:extLst>
              <a:ext uri="{FF2B5EF4-FFF2-40B4-BE49-F238E27FC236}">
                <a16:creationId xmlns:a16="http://schemas.microsoft.com/office/drawing/2014/main" id="{1F298EA9-4A11-4C48-9430-EB3AE5FD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2F9B9-7707-495D-8E79-EFEDAF7A88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132</a:t>
            </a:fld>
            <a:endParaRPr lang="fr-BE" altLang="fr-FR"/>
          </a:p>
        </p:txBody>
      </p:sp>
      <p:pic>
        <p:nvPicPr>
          <p:cNvPr id="11" name="Image 10" descr="DEWART_Henri_11231.jpg">
            <a:extLst>
              <a:ext uri="{FF2B5EF4-FFF2-40B4-BE49-F238E27FC236}">
                <a16:creationId xmlns:a16="http://schemas.microsoft.com/office/drawing/2014/main" id="{D7B533B2-9BF2-468A-BAC6-EE08A3C0C5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77" t="3188" r="5577" b="4354"/>
          <a:stretch>
            <a:fillRect/>
          </a:stretch>
        </p:blipFill>
        <p:spPr>
          <a:xfrm>
            <a:off x="590349" y="429818"/>
            <a:ext cx="2232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323" name="Image 9" descr="rose-scraps-65.jpg">
            <a:extLst>
              <a:ext uri="{FF2B5EF4-FFF2-40B4-BE49-F238E27FC236}">
                <a16:creationId xmlns:a16="http://schemas.microsoft.com/office/drawing/2014/main" id="{E1CEB01E-0F76-4B9E-B9C8-01B47A313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4" name="Image 11">
            <a:extLst>
              <a:ext uri="{FF2B5EF4-FFF2-40B4-BE49-F238E27FC236}">
                <a16:creationId xmlns:a16="http://schemas.microsoft.com/office/drawing/2014/main" id="{85995EA3-178C-485F-A05D-D0F6F5235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5" name="Image 12">
            <a:extLst>
              <a:ext uri="{FF2B5EF4-FFF2-40B4-BE49-F238E27FC236}">
                <a16:creationId xmlns:a16="http://schemas.microsoft.com/office/drawing/2014/main" id="{F5AED918-15FD-482B-A446-7E4EA0F98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8578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6" name="Image 13">
            <a:extLst>
              <a:ext uri="{FF2B5EF4-FFF2-40B4-BE49-F238E27FC236}">
                <a16:creationId xmlns:a16="http://schemas.microsoft.com/office/drawing/2014/main" id="{25BFE376-61DF-4F95-8CAB-BED4E1ABC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5856288"/>
            <a:ext cx="10890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25FD12-066C-4FD3-BD1F-DFCDF446C636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Dogné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2340" name="ZoneTexte 14">
            <a:extLst>
              <a:ext uri="{FF2B5EF4-FFF2-40B4-BE49-F238E27FC236}">
                <a16:creationId xmlns:a16="http://schemas.microsoft.com/office/drawing/2014/main" id="{9FDD54D7-7887-4FD9-BD64-9D4AE01F6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2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D711D0-6A02-46DF-BE3E-FFA2A4929E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Image 17" descr="belgique[1].gif">
            <a:extLst>
              <a:ext uri="{FF2B5EF4-FFF2-40B4-BE49-F238E27FC236}">
                <a16:creationId xmlns:a16="http://schemas.microsoft.com/office/drawing/2014/main" id="{153E872C-10D0-44D1-84F3-5D6623373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3" name="ZoneTexte 21">
            <a:extLst>
              <a:ext uri="{FF2B5EF4-FFF2-40B4-BE49-F238E27FC236}">
                <a16:creationId xmlns:a16="http://schemas.microsoft.com/office/drawing/2014/main" id="{BD381570-92B5-422E-BBBC-D4D26A3CA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537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 (B-Lg) le 15 décembre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Sedoz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I34 – 2000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Sougné-Remouchamps </a:t>
            </a:r>
          </a:p>
        </p:txBody>
      </p:sp>
      <p:sp>
        <p:nvSpPr>
          <p:cNvPr id="142344" name="ZoneTexte 22">
            <a:extLst>
              <a:ext uri="{FF2B5EF4-FFF2-40B4-BE49-F238E27FC236}">
                <a16:creationId xmlns:a16="http://schemas.microsoft.com/office/drawing/2014/main" id="{1BB5A4AE-91EF-49DC-8F93-41CE1A7D5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40388"/>
            <a:ext cx="1547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Menuisier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</a:t>
            </a:r>
          </a:p>
        </p:txBody>
      </p:sp>
      <p:sp>
        <p:nvSpPr>
          <p:cNvPr id="140297" name="Espace réservé du numéro de diapositive 23">
            <a:extLst>
              <a:ext uri="{FF2B5EF4-FFF2-40B4-BE49-F238E27FC236}">
                <a16:creationId xmlns:a16="http://schemas.microsoft.com/office/drawing/2014/main" id="{12442B38-AF0D-4059-8EE5-F532F540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5C95FC-CB6E-450F-A76D-7156DE731F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133</a:t>
            </a:fld>
            <a:endParaRPr lang="fr-BE" altLang="fr-FR"/>
          </a:p>
        </p:txBody>
      </p:sp>
      <p:pic>
        <p:nvPicPr>
          <p:cNvPr id="142346" name="Image 8" descr="rose-scraps-65.jpg">
            <a:extLst>
              <a:ext uri="{FF2B5EF4-FFF2-40B4-BE49-F238E27FC236}">
                <a16:creationId xmlns:a16="http://schemas.microsoft.com/office/drawing/2014/main" id="{D66F823B-F178-47CB-9156-CDCC7B93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397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Image 1">
            <a:extLst>
              <a:ext uri="{FF2B5EF4-FFF2-40B4-BE49-F238E27FC236}">
                <a16:creationId xmlns:a16="http://schemas.microsoft.com/office/drawing/2014/main" id="{50C4523F-2C85-41DA-9899-30FDE5D3B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064250"/>
            <a:ext cx="9572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ogné Lucien - portrait">
            <a:extLst>
              <a:ext uri="{FF2B5EF4-FFF2-40B4-BE49-F238E27FC236}">
                <a16:creationId xmlns:a16="http://schemas.microsoft.com/office/drawing/2014/main" id="{951120C4-E117-42C9-92AB-4BF44B51AE22}"/>
              </a:ext>
            </a:extLst>
          </p:cNvPr>
          <p:cNvPicPr/>
          <p:nvPr/>
        </p:nvPicPr>
        <p:blipFill>
          <a:blip r:embed="rId6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6" y="844877"/>
            <a:ext cx="1775208" cy="2266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23F294-FEB2-4B86-8492-3714166F506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Achille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Donny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3364" name="ZoneTexte 14">
            <a:extLst>
              <a:ext uri="{FF2B5EF4-FFF2-40B4-BE49-F238E27FC236}">
                <a16:creationId xmlns:a16="http://schemas.microsoft.com/office/drawing/2014/main" id="{4CF4AE34-F624-4040-B38B-746BE3E2B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3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BE1C0D4-2AE5-4A13-9892-EEF458937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Image 17" descr="belgique[1].gif">
            <a:extLst>
              <a:ext uri="{FF2B5EF4-FFF2-40B4-BE49-F238E27FC236}">
                <a16:creationId xmlns:a16="http://schemas.microsoft.com/office/drawing/2014/main" id="{A6440538-788E-44AC-8954-7C1EE0D4E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ZoneTexte 21">
            <a:extLst>
              <a:ext uri="{FF2B5EF4-FFF2-40B4-BE49-F238E27FC236}">
                <a16:creationId xmlns:a16="http://schemas.microsoft.com/office/drawing/2014/main" id="{644799F9-57F2-4BA5-B5AC-943A5BC7F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84650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Dinant  (B-Na) le 18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I41 – 1634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Dinant </a:t>
            </a:r>
          </a:p>
        </p:txBody>
      </p:sp>
      <p:sp>
        <p:nvSpPr>
          <p:cNvPr id="143368" name="ZoneTexte 22">
            <a:extLst>
              <a:ext uri="{FF2B5EF4-FFF2-40B4-BE49-F238E27FC236}">
                <a16:creationId xmlns:a16="http://schemas.microsoft.com/office/drawing/2014/main" id="{C8E222FB-05CE-403E-B815-98AECD79D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5670550"/>
            <a:ext cx="4694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mit sans réserve à la disposition de la Résistance</a:t>
            </a:r>
          </a:p>
        </p:txBody>
      </p:sp>
      <p:sp>
        <p:nvSpPr>
          <p:cNvPr id="141321" name="Espace réservé du numéro de diapositive 23">
            <a:extLst>
              <a:ext uri="{FF2B5EF4-FFF2-40B4-BE49-F238E27FC236}">
                <a16:creationId xmlns:a16="http://schemas.microsoft.com/office/drawing/2014/main" id="{E3255CE4-021E-4BD0-A242-DB08C631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A6EF56-D30B-4401-BF22-FAAD752656A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134</a:t>
            </a:fld>
            <a:endParaRPr lang="fr-BE" altLang="fr-FR"/>
          </a:p>
        </p:txBody>
      </p:sp>
      <p:pic>
        <p:nvPicPr>
          <p:cNvPr id="11" name="Image 10" descr="DONNY_Achille_11235.jpg">
            <a:extLst>
              <a:ext uri="{FF2B5EF4-FFF2-40B4-BE49-F238E27FC236}">
                <a16:creationId xmlns:a16="http://schemas.microsoft.com/office/drawing/2014/main" id="{1608D9CA-DFFA-43D7-BBF9-0A16D45CF3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412" t="3175" r="3648" b="4739"/>
          <a:stretch>
            <a:fillRect/>
          </a:stretch>
        </p:blipFill>
        <p:spPr>
          <a:xfrm>
            <a:off x="611560" y="332655"/>
            <a:ext cx="223223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71" name="Image 9" descr="rose-scraps-65.jpg">
            <a:extLst>
              <a:ext uri="{FF2B5EF4-FFF2-40B4-BE49-F238E27FC236}">
                <a16:creationId xmlns:a16="http://schemas.microsoft.com/office/drawing/2014/main" id="{34C71F62-B09D-4D4B-A0C5-BCE04D078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2" name="Image 1">
            <a:extLst>
              <a:ext uri="{FF2B5EF4-FFF2-40B4-BE49-F238E27FC236}">
                <a16:creationId xmlns:a16="http://schemas.microsoft.com/office/drawing/2014/main" id="{2E7122D8-50BA-4D0F-AC0A-5C16FB4B7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876925"/>
            <a:ext cx="6651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C1DDBB-2A51-4021-8316-0A68D5FFB56B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Dorckens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4388" name="ZoneTexte 14">
            <a:extLst>
              <a:ext uri="{FF2B5EF4-FFF2-40B4-BE49-F238E27FC236}">
                <a16:creationId xmlns:a16="http://schemas.microsoft.com/office/drawing/2014/main" id="{BB85F71A-DC1E-48E3-95C6-6E014448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4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914440-8104-4BF4-B98D-2B5F3DDB9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Image 17" descr="belgique[1].gif">
            <a:extLst>
              <a:ext uri="{FF2B5EF4-FFF2-40B4-BE49-F238E27FC236}">
                <a16:creationId xmlns:a16="http://schemas.microsoft.com/office/drawing/2014/main" id="{5085FA6E-EC12-4CF2-88FC-1A6C22940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1" name="ZoneTexte 21">
            <a:extLst>
              <a:ext uri="{FF2B5EF4-FFF2-40B4-BE49-F238E27FC236}">
                <a16:creationId xmlns:a16="http://schemas.microsoft.com/office/drawing/2014/main" id="{F0A75A03-B1F7-4BFB-AAD9-C41DC9C8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Marchienne-au-Pont  (B-Ha) le 12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J01 – 1943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Waha </a:t>
            </a:r>
          </a:p>
        </p:txBody>
      </p:sp>
      <p:sp>
        <p:nvSpPr>
          <p:cNvPr id="144392" name="ZoneTexte 22">
            <a:extLst>
              <a:ext uri="{FF2B5EF4-FFF2-40B4-BE49-F238E27FC236}">
                <a16:creationId xmlns:a16="http://schemas.microsoft.com/office/drawing/2014/main" id="{3F771DB8-13E5-44F0-9F66-E30621BFA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863" y="5889625"/>
            <a:ext cx="3130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Clarence et AS   </a:t>
            </a:r>
          </a:p>
        </p:txBody>
      </p:sp>
      <p:sp>
        <p:nvSpPr>
          <p:cNvPr id="142345" name="Espace réservé du numéro de diapositive 23">
            <a:extLst>
              <a:ext uri="{FF2B5EF4-FFF2-40B4-BE49-F238E27FC236}">
                <a16:creationId xmlns:a16="http://schemas.microsoft.com/office/drawing/2014/main" id="{A49B9B3C-8368-48D3-B085-835943D7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1EB72C-4FCA-4F78-9C07-14E7B535D88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135</a:t>
            </a:fld>
            <a:endParaRPr lang="fr-BE" altLang="fr-FR"/>
          </a:p>
        </p:txBody>
      </p:sp>
      <p:pic>
        <p:nvPicPr>
          <p:cNvPr id="9" name="Image 8" descr="DORCKENS_Raymond_11233.jpg">
            <a:extLst>
              <a:ext uri="{FF2B5EF4-FFF2-40B4-BE49-F238E27FC236}">
                <a16:creationId xmlns:a16="http://schemas.microsoft.com/office/drawing/2014/main" id="{2A04337A-A40C-4827-9BB7-633D815B7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49064" y="44271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395" name="Image 9" descr="rose-scraps-65.jpg">
            <a:extLst>
              <a:ext uri="{FF2B5EF4-FFF2-40B4-BE49-F238E27FC236}">
                <a16:creationId xmlns:a16="http://schemas.microsoft.com/office/drawing/2014/main" id="{8831DE33-D647-4673-BFFD-EC1663F86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6" name="Image 10">
            <a:extLst>
              <a:ext uri="{FF2B5EF4-FFF2-40B4-BE49-F238E27FC236}">
                <a16:creationId xmlns:a16="http://schemas.microsoft.com/office/drawing/2014/main" id="{EB876792-5C29-4536-A68B-90BFBE4E2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4388"/>
            <a:ext cx="8651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7" name="Image 11">
            <a:extLst>
              <a:ext uri="{FF2B5EF4-FFF2-40B4-BE49-F238E27FC236}">
                <a16:creationId xmlns:a16="http://schemas.microsoft.com/office/drawing/2014/main" id="{9D1029A0-16F0-457D-966A-0E5A633F9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57562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DD3A0B-B6AE-43B4-B42E-6669AD4D658C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Sébastien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Doseray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5412" name="ZoneTexte 14">
            <a:extLst>
              <a:ext uri="{FF2B5EF4-FFF2-40B4-BE49-F238E27FC236}">
                <a16:creationId xmlns:a16="http://schemas.microsoft.com/office/drawing/2014/main" id="{57110A63-69F5-4C22-94B5-3D774F0B6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5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4EB55BE-157F-409A-8D23-CDE843CD89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Image 17" descr="belgique[1].gif">
            <a:extLst>
              <a:ext uri="{FF2B5EF4-FFF2-40B4-BE49-F238E27FC236}">
                <a16:creationId xmlns:a16="http://schemas.microsoft.com/office/drawing/2014/main" id="{BD6C560E-5E10-495E-92E5-B404D504D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5" name="ZoneTexte 21">
            <a:extLst>
              <a:ext uri="{FF2B5EF4-FFF2-40B4-BE49-F238E27FC236}">
                <a16:creationId xmlns:a16="http://schemas.microsoft.com/office/drawing/2014/main" id="{850CA58A-B0DA-46B4-BCD4-793AF057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4338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Beyne-Hensay  (B-Lg) le 7 août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H52 – 1467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?? </a:t>
            </a:r>
          </a:p>
        </p:txBody>
      </p:sp>
      <p:sp>
        <p:nvSpPr>
          <p:cNvPr id="145416" name="ZoneTexte 22">
            <a:extLst>
              <a:ext uri="{FF2B5EF4-FFF2-40B4-BE49-F238E27FC236}">
                <a16:creationId xmlns:a16="http://schemas.microsoft.com/office/drawing/2014/main" id="{C1754C99-75E3-477E-8EB4-EECF3B320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15025"/>
            <a:ext cx="1547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  </a:t>
            </a:r>
          </a:p>
        </p:txBody>
      </p:sp>
      <p:sp>
        <p:nvSpPr>
          <p:cNvPr id="143369" name="Espace réservé du numéro de diapositive 23">
            <a:extLst>
              <a:ext uri="{FF2B5EF4-FFF2-40B4-BE49-F238E27FC236}">
                <a16:creationId xmlns:a16="http://schemas.microsoft.com/office/drawing/2014/main" id="{7A34E3F1-C370-41B3-A61A-A89F33F6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B978C-B49C-4757-BFDB-B669A9A698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136</a:t>
            </a:fld>
            <a:endParaRPr lang="fr-BE" altLang="fr-FR"/>
          </a:p>
        </p:txBody>
      </p:sp>
      <p:pic>
        <p:nvPicPr>
          <p:cNvPr id="9" name="Image 8" descr="DOSERAY_Sebastien_11234.jpg">
            <a:extLst>
              <a:ext uri="{FF2B5EF4-FFF2-40B4-BE49-F238E27FC236}">
                <a16:creationId xmlns:a16="http://schemas.microsoft.com/office/drawing/2014/main" id="{D7F1EE55-45FB-42FC-BB33-3B7AD527C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83568" y="337245"/>
            <a:ext cx="2016224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419" name="Image 9" descr="rose-scraps-65.jpg">
            <a:extLst>
              <a:ext uri="{FF2B5EF4-FFF2-40B4-BE49-F238E27FC236}">
                <a16:creationId xmlns:a16="http://schemas.microsoft.com/office/drawing/2014/main" id="{5DB2D8DF-2900-42EF-9757-410913967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670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0" name="Picture 2">
            <a:extLst>
              <a:ext uri="{FF2B5EF4-FFF2-40B4-BE49-F238E27FC236}">
                <a16:creationId xmlns:a16="http://schemas.microsoft.com/office/drawing/2014/main" id="{1F2782FD-76B9-41DC-8DE5-86EA597B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45815B-2E26-45E2-99D2-28B4F78C4136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4987925" cy="1341437"/>
        </p:xfrm>
        <a:graphic>
          <a:graphicData uri="http://schemas.openxmlformats.org/drawingml/2006/table">
            <a:tbl>
              <a:tblPr/>
              <a:tblGrid>
                <a:gridCol w="498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Evgeniy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Dotzenko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6436" name="ZoneTexte 14">
            <a:extLst>
              <a:ext uri="{FF2B5EF4-FFF2-40B4-BE49-F238E27FC236}">
                <a16:creationId xmlns:a16="http://schemas.microsoft.com/office/drawing/2014/main" id="{E2BBA168-775C-429B-BC8A-6D3333B5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6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DBE1E1-3B29-4884-B26C-80D23196F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ZoneTexte 21">
            <a:extLst>
              <a:ext uri="{FF2B5EF4-FFF2-40B4-BE49-F238E27FC236}">
                <a16:creationId xmlns:a16="http://schemas.microsoft.com/office/drawing/2014/main" id="{E32E6BA4-48EB-4A95-9FCE-D37A7AF38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92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Stalingrad  (RU) le 18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Martinrive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H66 – 1528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146439" name="ZoneTexte 22">
            <a:extLst>
              <a:ext uri="{FF2B5EF4-FFF2-40B4-BE49-F238E27FC236}">
                <a16:creationId xmlns:a16="http://schemas.microsoft.com/office/drawing/2014/main" id="{365F4900-A81B-4A65-B58C-A53A18332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661025"/>
            <a:ext cx="4068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politique 9 Reg inf russe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évadé de Russie  – résistant FI </a:t>
            </a:r>
          </a:p>
        </p:txBody>
      </p:sp>
      <p:sp>
        <p:nvSpPr>
          <p:cNvPr id="144392" name="Espace réservé du numéro de diapositive 23">
            <a:extLst>
              <a:ext uri="{FF2B5EF4-FFF2-40B4-BE49-F238E27FC236}">
                <a16:creationId xmlns:a16="http://schemas.microsoft.com/office/drawing/2014/main" id="{7D79B690-C4B1-4E40-8FC6-50E38B9E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66B454-CC97-465D-8392-62C45B2F3E5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137</a:t>
            </a:fld>
            <a:endParaRPr lang="fr-BE" altLang="fr-FR"/>
          </a:p>
        </p:txBody>
      </p:sp>
      <p:pic>
        <p:nvPicPr>
          <p:cNvPr id="146441" name="Image 9" descr="rose-scraps-65.jpg">
            <a:extLst>
              <a:ext uri="{FF2B5EF4-FFF2-40B4-BE49-F238E27FC236}">
                <a16:creationId xmlns:a16="http://schemas.microsoft.com/office/drawing/2014/main" id="{27BFCD54-2DBF-41E9-B986-0A44ACB1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30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OTZENKO_Evguenii_11236_1.jpg">
            <a:extLst>
              <a:ext uri="{FF2B5EF4-FFF2-40B4-BE49-F238E27FC236}">
                <a16:creationId xmlns:a16="http://schemas.microsoft.com/office/drawing/2014/main" id="{4535F43A-AB9A-41D3-92B0-652910896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12839" t="21000" r="4229" b="13376"/>
          <a:stretch>
            <a:fillRect/>
          </a:stretch>
        </p:blipFill>
        <p:spPr>
          <a:xfrm>
            <a:off x="532746" y="404664"/>
            <a:ext cx="223224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43" name="Image 11" descr="russie.gif">
            <a:extLst>
              <a:ext uri="{FF2B5EF4-FFF2-40B4-BE49-F238E27FC236}">
                <a16:creationId xmlns:a16="http://schemas.microsoft.com/office/drawing/2014/main" id="{9AEB6C59-57A0-4978-923C-540E499A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8638"/>
            <a:ext cx="1081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Image 1">
            <a:extLst>
              <a:ext uri="{FF2B5EF4-FFF2-40B4-BE49-F238E27FC236}">
                <a16:creationId xmlns:a16="http://schemas.microsoft.com/office/drawing/2014/main" id="{07B31B76-D59F-455F-AD5D-BED9565EB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0225"/>
            <a:ext cx="6746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8603C92-B261-4DC6-944D-A6E0E0A75F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Doyen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7460" name="ZoneTexte 14">
            <a:extLst>
              <a:ext uri="{FF2B5EF4-FFF2-40B4-BE49-F238E27FC236}">
                <a16:creationId xmlns:a16="http://schemas.microsoft.com/office/drawing/2014/main" id="{ED7E1004-426B-40FE-B1FB-524E477EB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7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297410-0329-45D1-9B8E-FA8FD2AB7F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Image 17" descr="belgique[1].gif">
            <a:extLst>
              <a:ext uri="{FF2B5EF4-FFF2-40B4-BE49-F238E27FC236}">
                <a16:creationId xmlns:a16="http://schemas.microsoft.com/office/drawing/2014/main" id="{E9AB0BA2-3A6C-47C5-8C2F-3405AA08D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ZoneTexte 21">
            <a:extLst>
              <a:ext uri="{FF2B5EF4-FFF2-40B4-BE49-F238E27FC236}">
                <a16:creationId xmlns:a16="http://schemas.microsoft.com/office/drawing/2014/main" id="{2542CBE7-4495-4A61-B423-06A7BD2A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321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Jupille s/Meuse  (B-Lg) le 21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Jupille s/Meuse </a:t>
            </a:r>
          </a:p>
        </p:txBody>
      </p:sp>
      <p:sp>
        <p:nvSpPr>
          <p:cNvPr id="147464" name="ZoneTexte 22">
            <a:extLst>
              <a:ext uri="{FF2B5EF4-FFF2-40B4-BE49-F238E27FC236}">
                <a16:creationId xmlns:a16="http://schemas.microsoft.com/office/drawing/2014/main" id="{5ACD5484-90F4-41DE-A86E-0FB31ABA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609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1 Sgt 12 Li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Service Clarence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 brillamment les missions confiées   </a:t>
            </a:r>
          </a:p>
        </p:txBody>
      </p:sp>
      <p:sp>
        <p:nvSpPr>
          <p:cNvPr id="145417" name="Espace réservé du numéro de diapositive 23">
            <a:extLst>
              <a:ext uri="{FF2B5EF4-FFF2-40B4-BE49-F238E27FC236}">
                <a16:creationId xmlns:a16="http://schemas.microsoft.com/office/drawing/2014/main" id="{738BCDAF-2A69-41E9-A15E-48F339D8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38BB0-560F-46E0-9E6A-4AB5DE59A1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138</a:t>
            </a:fld>
            <a:endParaRPr lang="fr-BE" altLang="fr-FR"/>
          </a:p>
        </p:txBody>
      </p:sp>
      <p:pic>
        <p:nvPicPr>
          <p:cNvPr id="9" name="Image 8" descr="DOYEN_Nicolas_11237.jpg">
            <a:extLst>
              <a:ext uri="{FF2B5EF4-FFF2-40B4-BE49-F238E27FC236}">
                <a16:creationId xmlns:a16="http://schemas.microsoft.com/office/drawing/2014/main" id="{8650DF69-ACE9-470E-9DEC-368881DF82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7467" name="Image 9" descr="rose-scraps-65.jpg">
            <a:extLst>
              <a:ext uri="{FF2B5EF4-FFF2-40B4-BE49-F238E27FC236}">
                <a16:creationId xmlns:a16="http://schemas.microsoft.com/office/drawing/2014/main" id="{27F48B8E-EF5F-4EEB-9DD7-C0FFB7AA9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8" name="Image 10">
            <a:extLst>
              <a:ext uri="{FF2B5EF4-FFF2-40B4-BE49-F238E27FC236}">
                <a16:creationId xmlns:a16="http://schemas.microsoft.com/office/drawing/2014/main" id="{D654A184-99FD-461D-9898-925C0BD45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89625"/>
            <a:ext cx="1039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14F517-B022-4290-BB97-ACA13DE84BB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Droixhe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8484" name="ZoneTexte 14">
            <a:extLst>
              <a:ext uri="{FF2B5EF4-FFF2-40B4-BE49-F238E27FC236}">
                <a16:creationId xmlns:a16="http://schemas.microsoft.com/office/drawing/2014/main" id="{7193D04F-4836-42AE-BF65-384A13F50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8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F19D758-85BB-4DC9-A8E8-5F84438E36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Image 17" descr="belgique[1].gif">
            <a:extLst>
              <a:ext uri="{FF2B5EF4-FFF2-40B4-BE49-F238E27FC236}">
                <a16:creationId xmlns:a16="http://schemas.microsoft.com/office/drawing/2014/main" id="{B1EE269B-C70B-4600-96F7-505A07E05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ZoneTexte 21">
            <a:extLst>
              <a:ext uri="{FF2B5EF4-FFF2-40B4-BE49-F238E27FC236}">
                <a16:creationId xmlns:a16="http://schemas.microsoft.com/office/drawing/2014/main" id="{BA851C17-7681-49CD-9D38-3AD03F71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10 juillet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J64 – 1953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 </a:t>
            </a:r>
          </a:p>
        </p:txBody>
      </p:sp>
      <p:sp>
        <p:nvSpPr>
          <p:cNvPr id="148488" name="ZoneTexte 22">
            <a:extLst>
              <a:ext uri="{FF2B5EF4-FFF2-40B4-BE49-F238E27FC236}">
                <a16:creationId xmlns:a16="http://schemas.microsoft.com/office/drawing/2014/main" id="{BE2E1A63-F5B3-4206-AAAC-A3A14ACED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53050"/>
            <a:ext cx="4140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récolte de fonds, transport armes et dynamite, sabotages   </a:t>
            </a:r>
          </a:p>
        </p:txBody>
      </p:sp>
      <p:sp>
        <p:nvSpPr>
          <p:cNvPr id="146441" name="Espace réservé du numéro de diapositive 23">
            <a:extLst>
              <a:ext uri="{FF2B5EF4-FFF2-40B4-BE49-F238E27FC236}">
                <a16:creationId xmlns:a16="http://schemas.microsoft.com/office/drawing/2014/main" id="{B5AC09A0-2107-4EB8-8B5D-5BD94A0D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DE6B12-2E2B-4CEA-A884-CDB72762CF4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139</a:t>
            </a:fld>
            <a:endParaRPr lang="fr-BE" altLang="fr-FR"/>
          </a:p>
        </p:txBody>
      </p:sp>
      <p:pic>
        <p:nvPicPr>
          <p:cNvPr id="9" name="Image 8" descr="DROIXHE_Lambert_11238.jpg">
            <a:extLst>
              <a:ext uri="{FF2B5EF4-FFF2-40B4-BE49-F238E27FC236}">
                <a16:creationId xmlns:a16="http://schemas.microsoft.com/office/drawing/2014/main" id="{9B023548-918B-4FA8-B533-11A1CF0DCC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06" t="3188" r="3648" b="4354"/>
          <a:stretch>
            <a:fillRect/>
          </a:stretch>
        </p:blipFill>
        <p:spPr>
          <a:xfrm>
            <a:off x="611560" y="332656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491" name="Image 9" descr="rose-scraps-65.jpg">
            <a:extLst>
              <a:ext uri="{FF2B5EF4-FFF2-40B4-BE49-F238E27FC236}">
                <a16:creationId xmlns:a16="http://schemas.microsoft.com/office/drawing/2014/main" id="{B7B08E49-576F-4F22-B1B1-5AC70A8FB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02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2" name="Image 10">
            <a:extLst>
              <a:ext uri="{FF2B5EF4-FFF2-40B4-BE49-F238E27FC236}">
                <a16:creationId xmlns:a16="http://schemas.microsoft.com/office/drawing/2014/main" id="{E70E98CD-5AD7-4616-B660-D267DA440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51513"/>
            <a:ext cx="56038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5904F8-7BFA-45AB-AD4A-87DB3D16AD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168400"/>
          <a:ext cx="5005388" cy="1462088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6208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Appeltans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460" name="ZoneTexte 14">
            <a:extLst>
              <a:ext uri="{FF2B5EF4-FFF2-40B4-BE49-F238E27FC236}">
                <a16:creationId xmlns:a16="http://schemas.microsoft.com/office/drawing/2014/main" id="{BCC10AAC-60CC-4D1A-87CC-8D11DFBF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6E921CE-9CAC-4609-B2E5-091451B724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0488"/>
            <a:ext cx="15160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 17" descr="belgique[1].gif">
            <a:extLst>
              <a:ext uri="{FF2B5EF4-FFF2-40B4-BE49-F238E27FC236}">
                <a16:creationId xmlns:a16="http://schemas.microsoft.com/office/drawing/2014/main" id="{61F280DE-C540-4C63-999E-A16A64837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ZoneTexte 21">
            <a:extLst>
              <a:ext uri="{FF2B5EF4-FFF2-40B4-BE49-F238E27FC236}">
                <a16:creationId xmlns:a16="http://schemas.microsoft.com/office/drawing/2014/main" id="{07C694E1-F01D-4392-BD9E-EF766DBC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Geetbets (B-Vb) le 7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Bergilers le 20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G37 - 1463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Geetbets</a:t>
            </a:r>
          </a:p>
        </p:txBody>
      </p:sp>
      <p:sp>
        <p:nvSpPr>
          <p:cNvPr id="18440" name="Espace réservé du numéro de diapositive 23">
            <a:extLst>
              <a:ext uri="{FF2B5EF4-FFF2-40B4-BE49-F238E27FC236}">
                <a16:creationId xmlns:a16="http://schemas.microsoft.com/office/drawing/2014/main" id="{D73D063D-58B3-4A34-A06A-137159D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D58DD-874B-45A8-8365-F760B3D3F85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BE" altLang="fr-FR"/>
          </a:p>
        </p:txBody>
      </p:sp>
      <p:pic>
        <p:nvPicPr>
          <p:cNvPr id="19465" name="Image 10" descr="rose-scraps-65.jpg">
            <a:extLst>
              <a:ext uri="{FF2B5EF4-FFF2-40B4-BE49-F238E27FC236}">
                <a16:creationId xmlns:a16="http://schemas.microsoft.com/office/drawing/2014/main" id="{F4372E4C-A0B8-4825-BD9A-0F2873C22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25AFDC-6110-4E4F-8FCB-7CAD93F90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8716"/>
            <a:ext cx="218373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7" name="ZoneTexte 9">
            <a:extLst>
              <a:ext uri="{FF2B5EF4-FFF2-40B4-BE49-F238E27FC236}">
                <a16:creationId xmlns:a16="http://schemas.microsoft.com/office/drawing/2014/main" id="{40187C6A-08E3-4800-9827-CDE9248AA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921375"/>
            <a:ext cx="2268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Groupe Zorro</a:t>
            </a:r>
          </a:p>
        </p:txBody>
      </p:sp>
      <p:pic>
        <p:nvPicPr>
          <p:cNvPr id="19468" name="Image 11">
            <a:extLst>
              <a:ext uri="{FF2B5EF4-FFF2-40B4-BE49-F238E27FC236}">
                <a16:creationId xmlns:a16="http://schemas.microsoft.com/office/drawing/2014/main" id="{658ABC95-6DAF-4B14-B445-B405ED1F7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7875"/>
            <a:ext cx="10001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1926A4B-E499-4AB8-9330-D5C8BEF5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045368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3.360               N° du prisonnier: 1.463</a:t>
            </a:r>
          </a:p>
        </p:txBody>
      </p:sp>
    </p:spTree>
  </p:cSld>
  <p:clrMapOvr>
    <a:masterClrMapping/>
  </p:clrMapOvr>
  <p:transition spd="slow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F9A009-9F46-43B4-A041-3A8D5CFC00A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Dubuisson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9508" name="ZoneTexte 14">
            <a:extLst>
              <a:ext uri="{FF2B5EF4-FFF2-40B4-BE49-F238E27FC236}">
                <a16:creationId xmlns:a16="http://schemas.microsoft.com/office/drawing/2014/main" id="{6A358DAA-1AD4-4BF3-B9EF-8755A260A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9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284A6A0-D689-4C27-8BE5-90F6F23240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0" name="Image 17" descr="belgique[1].gif">
            <a:extLst>
              <a:ext uri="{FF2B5EF4-FFF2-40B4-BE49-F238E27FC236}">
                <a16:creationId xmlns:a16="http://schemas.microsoft.com/office/drawing/2014/main" id="{367EC070-B173-4DD4-B18F-018CEE8AA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ZoneTexte 21">
            <a:extLst>
              <a:ext uri="{FF2B5EF4-FFF2-40B4-BE49-F238E27FC236}">
                <a16:creationId xmlns:a16="http://schemas.microsoft.com/office/drawing/2014/main" id="{8877279B-CE47-43A8-ACAD-2B4E0450E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27500"/>
            <a:ext cx="403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Mabompré  (B-Lu) le 11 avril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- G15 – 1953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Mabompré </a:t>
            </a:r>
          </a:p>
        </p:txBody>
      </p:sp>
      <p:sp>
        <p:nvSpPr>
          <p:cNvPr id="149512" name="ZoneTexte 22">
            <a:extLst>
              <a:ext uri="{FF2B5EF4-FFF2-40B4-BE49-F238E27FC236}">
                <a16:creationId xmlns:a16="http://schemas.microsoft.com/office/drawing/2014/main" id="{4ADD9CAA-A3D1-4F65-A538-8B50B91EE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908675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puis AS      </a:t>
            </a:r>
          </a:p>
        </p:txBody>
      </p:sp>
      <p:sp>
        <p:nvSpPr>
          <p:cNvPr id="147465" name="Espace réservé du numéro de diapositive 23">
            <a:extLst>
              <a:ext uri="{FF2B5EF4-FFF2-40B4-BE49-F238E27FC236}">
                <a16:creationId xmlns:a16="http://schemas.microsoft.com/office/drawing/2014/main" id="{D09FF8B9-64D0-4FB5-AC26-3283881A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4F7A7F-FBC1-402E-A02F-1CE670BDAD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140</a:t>
            </a:fld>
            <a:endParaRPr lang="fr-BE" altLang="fr-FR"/>
          </a:p>
        </p:txBody>
      </p:sp>
      <p:pic>
        <p:nvPicPr>
          <p:cNvPr id="149514" name="Image 9" descr="rose-scraps-65.jpg">
            <a:extLst>
              <a:ext uri="{FF2B5EF4-FFF2-40B4-BE49-F238E27FC236}">
                <a16:creationId xmlns:a16="http://schemas.microsoft.com/office/drawing/2014/main" id="{E6DAF2FB-4564-4D2E-8C9E-C67DE98C6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08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ACE8A3-745B-4F90-A033-703836D214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4256" r="6125" b="4266"/>
          <a:stretch/>
        </p:blipFill>
        <p:spPr>
          <a:xfrm>
            <a:off x="579749" y="361141"/>
            <a:ext cx="219205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16" name="Picture 2">
            <a:extLst>
              <a:ext uri="{FF2B5EF4-FFF2-40B4-BE49-F238E27FC236}">
                <a16:creationId xmlns:a16="http://schemas.microsoft.com/office/drawing/2014/main" id="{AAFC5B9C-1BD7-4278-8282-9D0F848F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3588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7" name="Image 11">
            <a:extLst>
              <a:ext uri="{FF2B5EF4-FFF2-40B4-BE49-F238E27FC236}">
                <a16:creationId xmlns:a16="http://schemas.microsoft.com/office/drawing/2014/main" id="{FDD9DF6C-C7F4-4AB5-A6E1-0B4BB617B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5754688"/>
            <a:ext cx="58261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E18019-FB9F-4AE7-A36C-07D7065EA36F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778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778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Duchauffour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0532" name="ZoneTexte 14">
            <a:extLst>
              <a:ext uri="{FF2B5EF4-FFF2-40B4-BE49-F238E27FC236}">
                <a16:creationId xmlns:a16="http://schemas.microsoft.com/office/drawing/2014/main" id="{836DDC6F-C677-489E-AD43-04C212E9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0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82C15C3-660D-4DDA-A891-B4A1FE8B66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ZoneTexte 21">
            <a:extLst>
              <a:ext uri="{FF2B5EF4-FFF2-40B4-BE49-F238E27FC236}">
                <a16:creationId xmlns:a16="http://schemas.microsoft.com/office/drawing/2014/main" id="{2BD08707-93C8-438E-BB5D-29967414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Paris (F) le 26 octobre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D15 – 1491 </a:t>
            </a:r>
          </a:p>
        </p:txBody>
      </p:sp>
      <p:sp>
        <p:nvSpPr>
          <p:cNvPr id="150535" name="ZoneTexte 22">
            <a:extLst>
              <a:ext uri="{FF2B5EF4-FFF2-40B4-BE49-F238E27FC236}">
                <a16:creationId xmlns:a16="http://schemas.microsoft.com/office/drawing/2014/main" id="{5A6B8F90-F72B-4F9A-A1CD-1093A8264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67338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sabotages, escorta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protégea le transport des parachutages de Gennevaux   </a:t>
            </a:r>
          </a:p>
        </p:txBody>
      </p:sp>
      <p:sp>
        <p:nvSpPr>
          <p:cNvPr id="148488" name="Espace réservé du numéro de diapositive 23">
            <a:extLst>
              <a:ext uri="{FF2B5EF4-FFF2-40B4-BE49-F238E27FC236}">
                <a16:creationId xmlns:a16="http://schemas.microsoft.com/office/drawing/2014/main" id="{1BEAB8DB-072D-47FC-AB3B-90A814C3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59581-B32A-412A-AE51-9E50158B417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141</a:t>
            </a:fld>
            <a:endParaRPr lang="fr-BE" altLang="fr-FR"/>
          </a:p>
        </p:txBody>
      </p:sp>
      <p:pic>
        <p:nvPicPr>
          <p:cNvPr id="150537" name="Image 9" descr="France.gif">
            <a:extLst>
              <a:ext uri="{FF2B5EF4-FFF2-40B4-BE49-F238E27FC236}">
                <a16:creationId xmlns:a16="http://schemas.microsoft.com/office/drawing/2014/main" id="{8D5B0236-281F-4D77-88C9-61E503982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Image 8" descr="rose-scraps-65.jpg">
            <a:extLst>
              <a:ext uri="{FF2B5EF4-FFF2-40B4-BE49-F238E27FC236}">
                <a16:creationId xmlns:a16="http://schemas.microsoft.com/office/drawing/2014/main" id="{86A0F6DE-FA53-49BF-BC2D-264C6C18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781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9" name="Picture 2">
            <a:extLst>
              <a:ext uri="{FF2B5EF4-FFF2-40B4-BE49-F238E27FC236}">
                <a16:creationId xmlns:a16="http://schemas.microsoft.com/office/drawing/2014/main" id="{DCF341C0-CF4E-4917-A12E-95421C71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3BB546-73EA-4BC5-B39A-F7314ADB419F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Duchène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1556" name="ZoneTexte 14">
            <a:extLst>
              <a:ext uri="{FF2B5EF4-FFF2-40B4-BE49-F238E27FC236}">
                <a16:creationId xmlns:a16="http://schemas.microsoft.com/office/drawing/2014/main" id="{8E4A1774-FCF5-4DB2-A8EA-8E4F89795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1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D94BB6-84A6-4798-AFD2-03184ED29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8" name="ZoneTexte 21">
            <a:extLst>
              <a:ext uri="{FF2B5EF4-FFF2-40B4-BE49-F238E27FC236}">
                <a16:creationId xmlns:a16="http://schemas.microsoft.com/office/drawing/2014/main" id="{1794A6ED-4318-4A15-8EF2-FCA5A1AB8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30675"/>
            <a:ext cx="39608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Libin  (B-Lu) le 23 janvier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H65 – 1546 </a:t>
            </a:r>
            <a:endParaRPr lang="fr-BE" altLang="fr-FR" sz="180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Jamoigne </a:t>
            </a:r>
          </a:p>
        </p:txBody>
      </p:sp>
      <p:sp>
        <p:nvSpPr>
          <p:cNvPr id="151559" name="ZoneTexte 22">
            <a:extLst>
              <a:ext uri="{FF2B5EF4-FFF2-40B4-BE49-F238E27FC236}">
                <a16:creationId xmlns:a16="http://schemas.microsoft.com/office/drawing/2014/main" id="{F0489D87-5469-4814-A730-E8032B3B3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376863"/>
            <a:ext cx="2884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Médecin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sur dénonciation  </a:t>
            </a:r>
          </a:p>
        </p:txBody>
      </p:sp>
      <p:sp>
        <p:nvSpPr>
          <p:cNvPr id="149512" name="Espace réservé du numéro de diapositive 23">
            <a:extLst>
              <a:ext uri="{FF2B5EF4-FFF2-40B4-BE49-F238E27FC236}">
                <a16:creationId xmlns:a16="http://schemas.microsoft.com/office/drawing/2014/main" id="{1BE626D7-D0FC-4C63-B9A5-070BA840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91440-78B7-4D03-8AC9-CD7BBF73D7E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142</a:t>
            </a:fld>
            <a:endParaRPr lang="fr-BE" altLang="fr-FR"/>
          </a:p>
        </p:txBody>
      </p:sp>
      <p:pic>
        <p:nvPicPr>
          <p:cNvPr id="151561" name="Image 9" descr="belgique[1].gif">
            <a:extLst>
              <a:ext uri="{FF2B5EF4-FFF2-40B4-BE49-F238E27FC236}">
                <a16:creationId xmlns:a16="http://schemas.microsoft.com/office/drawing/2014/main" id="{7CFF5481-B09F-4CD2-AD2B-71683F12B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UCHENE_Raymond_11240.jpg">
            <a:extLst>
              <a:ext uri="{FF2B5EF4-FFF2-40B4-BE49-F238E27FC236}">
                <a16:creationId xmlns:a16="http://schemas.microsoft.com/office/drawing/2014/main" id="{FE4BF1BE-E9DF-495E-B8D5-6BCE684BF4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578" y="367367"/>
            <a:ext cx="2024352" cy="2659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63" name="Image 11" descr="rose-scraps-65.jpg">
            <a:extLst>
              <a:ext uri="{FF2B5EF4-FFF2-40B4-BE49-F238E27FC236}">
                <a16:creationId xmlns:a16="http://schemas.microsoft.com/office/drawing/2014/main" id="{4C88CD79-B63D-49D1-AF8E-C0C5CF907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4" name="Image 12">
            <a:extLst>
              <a:ext uri="{FF2B5EF4-FFF2-40B4-BE49-F238E27FC236}">
                <a16:creationId xmlns:a16="http://schemas.microsoft.com/office/drawing/2014/main" id="{DDF0C1FB-B135-4B6D-9B6E-98EAE180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27713"/>
            <a:ext cx="5921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3B7342-6650-408D-9B2F-8406B4E3282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37138" cy="1341437"/>
        </p:xfrm>
        <a:graphic>
          <a:graphicData uri="http://schemas.openxmlformats.org/drawingml/2006/table">
            <a:tbl>
              <a:tblPr/>
              <a:tblGrid>
                <a:gridCol w="5037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Dujardin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2580" name="ZoneTexte 14">
            <a:extLst>
              <a:ext uri="{FF2B5EF4-FFF2-40B4-BE49-F238E27FC236}">
                <a16:creationId xmlns:a16="http://schemas.microsoft.com/office/drawing/2014/main" id="{E2CAEFE3-BF7A-493D-B0DF-3F10B08DB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25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64F65D-ACA4-4129-AE2D-52D599C3B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ZoneTexte 21">
            <a:extLst>
              <a:ext uri="{FF2B5EF4-FFF2-40B4-BE49-F238E27FC236}">
                <a16:creationId xmlns:a16="http://schemas.microsoft.com/office/drawing/2014/main" id="{5D3716AF-7171-4897-B124-4266F2F69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465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 (B-Lg) le 22 octobre 1888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C11 – 2220 </a:t>
            </a:r>
          </a:p>
        </p:txBody>
      </p:sp>
      <p:sp>
        <p:nvSpPr>
          <p:cNvPr id="152583" name="ZoneTexte 22">
            <a:extLst>
              <a:ext uri="{FF2B5EF4-FFF2-40B4-BE49-F238E27FC236}">
                <a16:creationId xmlns:a16="http://schemas.microsoft.com/office/drawing/2014/main" id="{53E386B5-CC59-48CF-9E44-829641242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963" y="5886450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50536" name="Espace réservé du numéro de diapositive 23">
            <a:extLst>
              <a:ext uri="{FF2B5EF4-FFF2-40B4-BE49-F238E27FC236}">
                <a16:creationId xmlns:a16="http://schemas.microsoft.com/office/drawing/2014/main" id="{4521C051-AA84-46F3-9223-3740EAD5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F8ABC1-8C92-411C-801C-6F0D3EFD91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143</a:t>
            </a:fld>
            <a:endParaRPr lang="fr-BE" altLang="fr-FR"/>
          </a:p>
        </p:txBody>
      </p:sp>
      <p:pic>
        <p:nvPicPr>
          <p:cNvPr id="152585" name="Image 9" descr="belgique[1].gif">
            <a:extLst>
              <a:ext uri="{FF2B5EF4-FFF2-40B4-BE49-F238E27FC236}">
                <a16:creationId xmlns:a16="http://schemas.microsoft.com/office/drawing/2014/main" id="{3F2B332E-A21C-4ADA-9D4B-958A7ED31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6" name="Image 10" descr="rose-scraps-65.jpg">
            <a:extLst>
              <a:ext uri="{FF2B5EF4-FFF2-40B4-BE49-F238E27FC236}">
                <a16:creationId xmlns:a16="http://schemas.microsoft.com/office/drawing/2014/main" id="{54132E31-B97A-4951-9113-472DF5957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175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B2BDEC-A997-439C-A5C0-8F943C386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8446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7530C3-8D41-407E-A19F-626E38AF805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Durviaux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3604" name="ZoneTexte 14">
            <a:extLst>
              <a:ext uri="{FF2B5EF4-FFF2-40B4-BE49-F238E27FC236}">
                <a16:creationId xmlns:a16="http://schemas.microsoft.com/office/drawing/2014/main" id="{3E04BD33-0900-441C-A7D0-50E04B63D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53605" name="ZoneTexte 21">
            <a:extLst>
              <a:ext uri="{FF2B5EF4-FFF2-40B4-BE49-F238E27FC236}">
                <a16:creationId xmlns:a16="http://schemas.microsoft.com/office/drawing/2014/main" id="{A642E481-AA64-4C9D-AEDF-F0F09A14C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C08 – 1608 </a:t>
            </a:r>
          </a:p>
        </p:txBody>
      </p:sp>
      <p:sp>
        <p:nvSpPr>
          <p:cNvPr id="151558" name="Espace réservé du numéro de diapositive 23">
            <a:extLst>
              <a:ext uri="{FF2B5EF4-FFF2-40B4-BE49-F238E27FC236}">
                <a16:creationId xmlns:a16="http://schemas.microsoft.com/office/drawing/2014/main" id="{EF7200D3-7BD3-48F0-B89B-F65BADC9D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67C8F4-6DDE-4CA1-A817-251D94CC5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144</a:t>
            </a:fld>
            <a:endParaRPr lang="fr-BE" altLang="fr-FR"/>
          </a:p>
        </p:txBody>
      </p:sp>
      <p:pic>
        <p:nvPicPr>
          <p:cNvPr id="153607" name="Image 10" descr="rose-scraps-65.jpg">
            <a:extLst>
              <a:ext uri="{FF2B5EF4-FFF2-40B4-BE49-F238E27FC236}">
                <a16:creationId xmlns:a16="http://schemas.microsoft.com/office/drawing/2014/main" id="{AD1A68A7-EF07-4E02-9E9C-C42F6A4A1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3188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Image 11" descr="belgique[1].gif">
            <a:extLst>
              <a:ext uri="{FF2B5EF4-FFF2-40B4-BE49-F238E27FC236}">
                <a16:creationId xmlns:a16="http://schemas.microsoft.com/office/drawing/2014/main" id="{AE5E91B1-C803-4BD4-992E-D047FFF98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7395A18-B812-46D8-85AF-08CAEE73D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3D18DC-E9E7-4B69-8895-B53C2DE5DF51}"/>
              </a:ext>
            </a:extLst>
          </p:cNvPr>
          <p:cNvGraphicFramePr>
            <a:graphicFrameLocks noGrp="1"/>
          </p:cNvGraphicFramePr>
          <p:nvPr/>
        </p:nvGraphicFramePr>
        <p:xfrm>
          <a:off x="385921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Omer Ernest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4628" name="ZoneTexte 14">
            <a:extLst>
              <a:ext uri="{FF2B5EF4-FFF2-40B4-BE49-F238E27FC236}">
                <a16:creationId xmlns:a16="http://schemas.microsoft.com/office/drawing/2014/main" id="{3A7214ED-747F-4D57-917E-CCF507884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4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91E4B5-D56B-46D7-9776-975C6DACC8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0" name="ZoneTexte 21">
            <a:extLst>
              <a:ext uri="{FF2B5EF4-FFF2-40B4-BE49-F238E27FC236}">
                <a16:creationId xmlns:a16="http://schemas.microsoft.com/office/drawing/2014/main" id="{95448B2C-6A72-47B6-9507-9E33A0765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16388"/>
            <a:ext cx="51133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 (B-Lg) le 24 novembre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J73 – 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54631" name="ZoneTexte 22">
            <a:extLst>
              <a:ext uri="{FF2B5EF4-FFF2-40B4-BE49-F238E27FC236}">
                <a16:creationId xmlns:a16="http://schemas.microsoft.com/office/drawing/2014/main" id="{51063548-F092-44D7-942F-FDCA1D3B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08675"/>
            <a:ext cx="1381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   </a:t>
            </a:r>
          </a:p>
        </p:txBody>
      </p:sp>
      <p:sp>
        <p:nvSpPr>
          <p:cNvPr id="152584" name="Espace réservé du numéro de diapositive 23">
            <a:extLst>
              <a:ext uri="{FF2B5EF4-FFF2-40B4-BE49-F238E27FC236}">
                <a16:creationId xmlns:a16="http://schemas.microsoft.com/office/drawing/2014/main" id="{E56BFED1-0EDC-4161-8FF5-27215376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A86CEA-5428-49E2-B69C-0FEB8F29CD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145</a:t>
            </a:fld>
            <a:endParaRPr lang="fr-BE" altLang="fr-FR"/>
          </a:p>
        </p:txBody>
      </p:sp>
      <p:pic>
        <p:nvPicPr>
          <p:cNvPr id="154633" name="Image 9" descr="belgique[1].gif">
            <a:extLst>
              <a:ext uri="{FF2B5EF4-FFF2-40B4-BE49-F238E27FC236}">
                <a16:creationId xmlns:a16="http://schemas.microsoft.com/office/drawing/2014/main" id="{49EF70FE-962B-4D8E-A821-7026C7463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ERNEST_Omer_12823.jpg">
            <a:extLst>
              <a:ext uri="{FF2B5EF4-FFF2-40B4-BE49-F238E27FC236}">
                <a16:creationId xmlns:a16="http://schemas.microsoft.com/office/drawing/2014/main" id="{5F045876-5A28-4893-B215-113259715B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692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35" name="Image 10" descr="rose-scraps-65.jpg">
            <a:extLst>
              <a:ext uri="{FF2B5EF4-FFF2-40B4-BE49-F238E27FC236}">
                <a16:creationId xmlns:a16="http://schemas.microsoft.com/office/drawing/2014/main" id="{FDE0E7B5-60CE-454B-809B-342D70B1C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6" name="Image 11">
            <a:extLst>
              <a:ext uri="{FF2B5EF4-FFF2-40B4-BE49-F238E27FC236}">
                <a16:creationId xmlns:a16="http://schemas.microsoft.com/office/drawing/2014/main" id="{CA9129AF-B9EC-432B-B813-BB1105E87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889625"/>
            <a:ext cx="108108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6A6816-8F18-417C-92BA-8A6EB68545D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Everaerts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5652" name="ZoneTexte 14">
            <a:extLst>
              <a:ext uri="{FF2B5EF4-FFF2-40B4-BE49-F238E27FC236}">
                <a16:creationId xmlns:a16="http://schemas.microsoft.com/office/drawing/2014/main" id="{16DCE4F5-52F5-483D-8CA7-F9CD9F4E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56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3BCBA8-EDF3-45B1-BA98-1691A67C6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4" name="ZoneTexte 21">
            <a:extLst>
              <a:ext uri="{FF2B5EF4-FFF2-40B4-BE49-F238E27FC236}">
                <a16:creationId xmlns:a16="http://schemas.microsoft.com/office/drawing/2014/main" id="{EACF64AB-D0B4-4092-874B-61DC31C4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149725"/>
            <a:ext cx="51847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Geetbets  (B-Vb) le 19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à la prison St-Léonard à Liège le 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I67 – 2201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??</a:t>
            </a:r>
            <a:endParaRPr lang="fr-BE" altLang="fr-FR" sz="1800"/>
          </a:p>
        </p:txBody>
      </p:sp>
      <p:sp>
        <p:nvSpPr>
          <p:cNvPr id="155655" name="ZoneTexte 22">
            <a:extLst>
              <a:ext uri="{FF2B5EF4-FFF2-40B4-BE49-F238E27FC236}">
                <a16:creationId xmlns:a16="http://schemas.microsoft.com/office/drawing/2014/main" id="{D5CFA45B-70E7-4F84-A3BF-E156DD52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5084763"/>
            <a:ext cx="3995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Rédaction, impression, constitution de dépôts, transport et diffusion presse clandestine</a:t>
            </a:r>
          </a:p>
        </p:txBody>
      </p:sp>
      <p:sp>
        <p:nvSpPr>
          <p:cNvPr id="153608" name="Espace réservé du numéro de diapositive 23">
            <a:extLst>
              <a:ext uri="{FF2B5EF4-FFF2-40B4-BE49-F238E27FC236}">
                <a16:creationId xmlns:a16="http://schemas.microsoft.com/office/drawing/2014/main" id="{A0E8FB23-4BFE-4244-AD0E-25F34560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0D632-C5C0-4D47-8298-F530C3E71A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146</a:t>
            </a:fld>
            <a:endParaRPr lang="fr-BE" altLang="fr-FR"/>
          </a:p>
        </p:txBody>
      </p:sp>
      <p:pic>
        <p:nvPicPr>
          <p:cNvPr id="155657" name="Image 9" descr="belgique[1].gif">
            <a:extLst>
              <a:ext uri="{FF2B5EF4-FFF2-40B4-BE49-F238E27FC236}">
                <a16:creationId xmlns:a16="http://schemas.microsoft.com/office/drawing/2014/main" id="{1A306629-3C48-4FEE-B6DD-033B561D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EVERAERTS_Charles_11244.jpg">
            <a:extLst>
              <a:ext uri="{FF2B5EF4-FFF2-40B4-BE49-F238E27FC236}">
                <a16:creationId xmlns:a16="http://schemas.microsoft.com/office/drawing/2014/main" id="{A807D8DC-53B0-4A0F-8BBA-8E5E7A13C3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06" t="3119" r="3648" b="3318"/>
          <a:stretch>
            <a:fillRect/>
          </a:stretch>
        </p:blipFill>
        <p:spPr>
          <a:xfrm>
            <a:off x="596355" y="332655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5659" name="Image 10" descr="rose-scraps-65.jpg">
            <a:extLst>
              <a:ext uri="{FF2B5EF4-FFF2-40B4-BE49-F238E27FC236}">
                <a16:creationId xmlns:a16="http://schemas.microsoft.com/office/drawing/2014/main" id="{3C8E3CAF-2B47-431D-8D5D-86C793AF3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3188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75468A-1E5F-46D4-90EB-C9E5C77218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Fagny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6676" name="ZoneTexte 14">
            <a:extLst>
              <a:ext uri="{FF2B5EF4-FFF2-40B4-BE49-F238E27FC236}">
                <a16:creationId xmlns:a16="http://schemas.microsoft.com/office/drawing/2014/main" id="{BDE002B1-1C26-4ED8-8A4E-83C71A12E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6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16BECCE-E04D-46D6-86FC-79260C5FD4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ZoneTexte 21">
            <a:extLst>
              <a:ext uri="{FF2B5EF4-FFF2-40B4-BE49-F238E27FC236}">
                <a16:creationId xmlns:a16="http://schemas.microsoft.com/office/drawing/2014/main" id="{10081CEC-E51B-45DB-8A67-1369B235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10038"/>
            <a:ext cx="55451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Sainte-Marie s/Semois  (B-Lu) le 12 février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G09 – 3259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Sainte-Marie s/Semois </a:t>
            </a:r>
          </a:p>
        </p:txBody>
      </p:sp>
      <p:sp>
        <p:nvSpPr>
          <p:cNvPr id="156679" name="ZoneTexte 22">
            <a:extLst>
              <a:ext uri="{FF2B5EF4-FFF2-40B4-BE49-F238E27FC236}">
                <a16:creationId xmlns:a16="http://schemas.microsoft.com/office/drawing/2014/main" id="{6C74A000-0C4A-4A99-9631-AD113599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383213"/>
            <a:ext cx="5911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Service de renseignements, participation aux parachutages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dissimulation de matériel, hébergement et ravitaillement réfractaires</a:t>
            </a:r>
          </a:p>
        </p:txBody>
      </p:sp>
      <p:sp>
        <p:nvSpPr>
          <p:cNvPr id="154632" name="Espace réservé du numéro de diapositive 23">
            <a:extLst>
              <a:ext uri="{FF2B5EF4-FFF2-40B4-BE49-F238E27FC236}">
                <a16:creationId xmlns:a16="http://schemas.microsoft.com/office/drawing/2014/main" id="{83111CE2-95B2-437D-AF05-5B36E8DC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78530F-AF49-4F09-BE17-883DE729E4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147</a:t>
            </a:fld>
            <a:endParaRPr lang="fr-BE" altLang="fr-FR"/>
          </a:p>
        </p:txBody>
      </p:sp>
      <p:pic>
        <p:nvPicPr>
          <p:cNvPr id="156681" name="Image 9" descr="belgique[1].gif">
            <a:extLst>
              <a:ext uri="{FF2B5EF4-FFF2-40B4-BE49-F238E27FC236}">
                <a16:creationId xmlns:a16="http://schemas.microsoft.com/office/drawing/2014/main" id="{09FFC6F2-DB54-4F17-9DF3-620F24B44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Image 10" descr="rose-scraps-65.jpg">
            <a:extLst>
              <a:ext uri="{FF2B5EF4-FFF2-40B4-BE49-F238E27FC236}">
                <a16:creationId xmlns:a16="http://schemas.microsoft.com/office/drawing/2014/main" id="{E16C86C7-8671-4A27-BFAE-A4ED8D058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0B1979-B914-4F67-9FA9-66FA90274E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417" r="7625" b="7419"/>
          <a:stretch/>
        </p:blipFill>
        <p:spPr>
          <a:xfrm>
            <a:off x="611560" y="332656"/>
            <a:ext cx="2205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84" name="Picture 2">
            <a:extLst>
              <a:ext uri="{FF2B5EF4-FFF2-40B4-BE49-F238E27FC236}">
                <a16:creationId xmlns:a16="http://schemas.microsoft.com/office/drawing/2014/main" id="{BF3F8C67-94C4-4E30-83CA-9A82AA28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091C637-7806-44BA-B6B8-6F55F5C35B28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82700"/>
          <a:ext cx="5005387" cy="1341438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Faustinelli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00" name="ZoneTexte 14">
            <a:extLst>
              <a:ext uri="{FF2B5EF4-FFF2-40B4-BE49-F238E27FC236}">
                <a16:creationId xmlns:a16="http://schemas.microsoft.com/office/drawing/2014/main" id="{A8CDABFF-982A-4D09-8B07-29E85ED00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7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A958F6C-F075-45D1-A5DE-3C0644D24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ZoneTexte 21">
            <a:extLst>
              <a:ext uri="{FF2B5EF4-FFF2-40B4-BE49-F238E27FC236}">
                <a16:creationId xmlns:a16="http://schemas.microsoft.com/office/drawing/2014/main" id="{211143C2-9EA3-47CE-A0A8-3B6A685E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98938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Nancy (F-54) le 10 mars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D16 – 1562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Nancy </a:t>
            </a:r>
          </a:p>
        </p:txBody>
      </p:sp>
      <p:sp>
        <p:nvSpPr>
          <p:cNvPr id="157703" name="ZoneTexte 22">
            <a:extLst>
              <a:ext uri="{FF2B5EF4-FFF2-40B4-BE49-F238E27FC236}">
                <a16:creationId xmlns:a16="http://schemas.microsoft.com/office/drawing/2014/main" id="{E57520D2-3862-4A7C-8A8A-39ADCBD9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372100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récolte de fonds, transport armes et dynamite </a:t>
            </a:r>
          </a:p>
        </p:txBody>
      </p:sp>
      <p:sp>
        <p:nvSpPr>
          <p:cNvPr id="155656" name="Espace réservé du numéro de diapositive 23">
            <a:extLst>
              <a:ext uri="{FF2B5EF4-FFF2-40B4-BE49-F238E27FC236}">
                <a16:creationId xmlns:a16="http://schemas.microsoft.com/office/drawing/2014/main" id="{544CEA9A-8D1B-4DB9-A5DF-1523AE82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AF0BFA-A3D6-4EB5-9664-3BE3ADA9206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fr-BE" altLang="fr-FR"/>
          </a:p>
        </p:txBody>
      </p:sp>
      <p:pic>
        <p:nvPicPr>
          <p:cNvPr id="157705" name="Image 9" descr="France.gif">
            <a:extLst>
              <a:ext uri="{FF2B5EF4-FFF2-40B4-BE49-F238E27FC236}">
                <a16:creationId xmlns:a16="http://schemas.microsoft.com/office/drawing/2014/main" id="{EECE35D8-BEF4-4C22-B7A8-B436AA0BC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6" name="Image 8" descr="rose-scraps-65.jpg">
            <a:extLst>
              <a:ext uri="{FF2B5EF4-FFF2-40B4-BE49-F238E27FC236}">
                <a16:creationId xmlns:a16="http://schemas.microsoft.com/office/drawing/2014/main" id="{A6C7F018-A5C2-459A-97DF-9E91DC59C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7" name="Image 10">
            <a:extLst>
              <a:ext uri="{FF2B5EF4-FFF2-40B4-BE49-F238E27FC236}">
                <a16:creationId xmlns:a16="http://schemas.microsoft.com/office/drawing/2014/main" id="{F72041BC-52D6-4719-9F83-B0368271E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907088"/>
            <a:ext cx="500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589F48-4DB0-43F3-B265-2ED0F05534F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41437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Féchir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8724" name="ZoneTexte 14">
            <a:extLst>
              <a:ext uri="{FF2B5EF4-FFF2-40B4-BE49-F238E27FC236}">
                <a16:creationId xmlns:a16="http://schemas.microsoft.com/office/drawing/2014/main" id="{D0B65C82-0F9F-4E22-BFD9-787E6968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8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A3B2C6-A306-4C84-9660-37EBEFD1D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6" name="ZoneTexte 21">
            <a:extLst>
              <a:ext uri="{FF2B5EF4-FFF2-40B4-BE49-F238E27FC236}">
                <a16:creationId xmlns:a16="http://schemas.microsoft.com/office/drawing/2014/main" id="{23362695-314C-4DA0-B92A-124D7FC4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14800"/>
            <a:ext cx="38877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16 mars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I09 – 1928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58727" name="ZoneTexte 22">
            <a:extLst>
              <a:ext uri="{FF2B5EF4-FFF2-40B4-BE49-F238E27FC236}">
                <a16:creationId xmlns:a16="http://schemas.microsoft.com/office/drawing/2014/main" id="{211F19EB-7D22-447B-B825-829BB290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895975"/>
            <a:ext cx="154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  </a:t>
            </a:r>
          </a:p>
        </p:txBody>
      </p:sp>
      <p:sp>
        <p:nvSpPr>
          <p:cNvPr id="156680" name="Espace réservé du numéro de diapositive 23">
            <a:extLst>
              <a:ext uri="{FF2B5EF4-FFF2-40B4-BE49-F238E27FC236}">
                <a16:creationId xmlns:a16="http://schemas.microsoft.com/office/drawing/2014/main" id="{524D2C4A-CE7D-4A6C-886C-98C4C9D56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5789CE-5B90-4950-B51C-ED33713317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149</a:t>
            </a:fld>
            <a:endParaRPr lang="fr-BE" altLang="fr-FR"/>
          </a:p>
        </p:txBody>
      </p:sp>
      <p:pic>
        <p:nvPicPr>
          <p:cNvPr id="158729" name="Image 9" descr="belgique[1].gif">
            <a:extLst>
              <a:ext uri="{FF2B5EF4-FFF2-40B4-BE49-F238E27FC236}">
                <a16:creationId xmlns:a16="http://schemas.microsoft.com/office/drawing/2014/main" id="{F1957AF7-09A6-477F-A79A-639F174D9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Image 11" descr="rose-scraps-65.jpg">
            <a:extLst>
              <a:ext uri="{FF2B5EF4-FFF2-40B4-BE49-F238E27FC236}">
                <a16:creationId xmlns:a16="http://schemas.microsoft.com/office/drawing/2014/main" id="{FBFC5E72-35C3-4073-B800-5C9066589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099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16A1FE-5BB1-4844-8346-902B010C6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4" y="332656"/>
            <a:ext cx="227786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8732" name="Picture 2">
            <a:extLst>
              <a:ext uri="{FF2B5EF4-FFF2-40B4-BE49-F238E27FC236}">
                <a16:creationId xmlns:a16="http://schemas.microsoft.com/office/drawing/2014/main" id="{E8B31351-5538-46B6-AF24-F0A4A104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938838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0698528-841A-46A2-8D71-337D5F7D2CC0}"/>
              </a:ext>
            </a:extLst>
          </p:cNvPr>
          <p:cNvGraphicFramePr>
            <a:graphicFrameLocks noGrp="1"/>
          </p:cNvGraphicFramePr>
          <p:nvPr/>
        </p:nvGraphicFramePr>
        <p:xfrm>
          <a:off x="3933825" y="1268413"/>
          <a:ext cx="4959350" cy="1341437"/>
        </p:xfrm>
        <a:graphic>
          <a:graphicData uri="http://schemas.openxmlformats.org/drawingml/2006/table">
            <a:tbl>
              <a:tblPr/>
              <a:tblGrid>
                <a:gridCol w="495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Asselborn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4" name="ZoneTexte 14">
            <a:extLst>
              <a:ext uri="{FF2B5EF4-FFF2-40B4-BE49-F238E27FC236}">
                <a16:creationId xmlns:a16="http://schemas.microsoft.com/office/drawing/2014/main" id="{DFF6F6F9-A26A-4380-91E0-289F993E2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FBEFB08-7435-43C2-B60F-4284FC56F0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18" y="2489908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 17" descr="belgique[1].gif">
            <a:extLst>
              <a:ext uri="{FF2B5EF4-FFF2-40B4-BE49-F238E27FC236}">
                <a16:creationId xmlns:a16="http://schemas.microsoft.com/office/drawing/2014/main" id="{640E008E-8D02-44ED-BC49-68F79345F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0241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ZoneTexte 21">
            <a:extLst>
              <a:ext uri="{FF2B5EF4-FFF2-40B4-BE49-F238E27FC236}">
                <a16:creationId xmlns:a16="http://schemas.microsoft.com/office/drawing/2014/main" id="{80BF8B8D-DF5B-4CFF-B33A-79B322DAA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49725"/>
            <a:ext cx="4537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Freylange (B-Lu) le 26 novembre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H37 - 1485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Freylange</a:t>
            </a:r>
          </a:p>
        </p:txBody>
      </p:sp>
      <p:sp>
        <p:nvSpPr>
          <p:cNvPr id="19464" name="Espace réservé du numéro de diapositive 23">
            <a:extLst>
              <a:ext uri="{FF2B5EF4-FFF2-40B4-BE49-F238E27FC236}">
                <a16:creationId xmlns:a16="http://schemas.microsoft.com/office/drawing/2014/main" id="{6A6C6CE1-EABC-4954-A76C-3E47AEBB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5BC766-97FD-40B6-9837-883FFBA4F2D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BE" altLang="fr-FR"/>
          </a:p>
        </p:txBody>
      </p:sp>
      <p:pic>
        <p:nvPicPr>
          <p:cNvPr id="20489" name="Image 8" descr="rose-scraps-65.jpg">
            <a:extLst>
              <a:ext uri="{FF2B5EF4-FFF2-40B4-BE49-F238E27FC236}">
                <a16:creationId xmlns:a16="http://schemas.microsoft.com/office/drawing/2014/main" id="{BEEA7B5D-A5D2-4D5B-B2D6-A56D7C8FF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1468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ZoneTexte 9">
            <a:extLst>
              <a:ext uri="{FF2B5EF4-FFF2-40B4-BE49-F238E27FC236}">
                <a16:creationId xmlns:a16="http://schemas.microsoft.com/office/drawing/2014/main" id="{F72603D3-01F9-42CD-B6E0-64EA89A51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5343525"/>
            <a:ext cx="2862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et détention d'armes</a:t>
            </a:r>
          </a:p>
        </p:txBody>
      </p:sp>
      <p:pic>
        <p:nvPicPr>
          <p:cNvPr id="20491" name="Image 10">
            <a:extLst>
              <a:ext uri="{FF2B5EF4-FFF2-40B4-BE49-F238E27FC236}">
                <a16:creationId xmlns:a16="http://schemas.microsoft.com/office/drawing/2014/main" id="{CCCA42CF-320A-4D5D-93A2-C1526AA81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6EDF3A93-ED4C-4BD3-A8EA-FA8C626D1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3.371              N° du prisonnier: 1.485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8FBCF3-0E79-4F24-A56A-1D0012038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4" y="405249"/>
            <a:ext cx="1935007" cy="2766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DC9632-71E5-45BC-9AAD-8F370011D0F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Fery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9748" name="ZoneTexte 14">
            <a:extLst>
              <a:ext uri="{FF2B5EF4-FFF2-40B4-BE49-F238E27FC236}">
                <a16:creationId xmlns:a16="http://schemas.microsoft.com/office/drawing/2014/main" id="{97E4C02D-F0CA-4569-B168-F8C0DF8BB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97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5F57F73-4F4D-4522-8CEE-0CFC63203D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ZoneTexte 21">
            <a:extLst>
              <a:ext uri="{FF2B5EF4-FFF2-40B4-BE49-F238E27FC236}">
                <a16:creationId xmlns:a16="http://schemas.microsoft.com/office/drawing/2014/main" id="{85BCF016-2FBC-4B51-AB67-6205DB68C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017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Fosses-la-Ville  (B-Na) le 4 juin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H54 – 1466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 </a:t>
            </a:r>
          </a:p>
        </p:txBody>
      </p:sp>
      <p:sp>
        <p:nvSpPr>
          <p:cNvPr id="159751" name="ZoneTexte 22">
            <a:extLst>
              <a:ext uri="{FF2B5EF4-FFF2-40B4-BE49-F238E27FC236}">
                <a16:creationId xmlns:a16="http://schemas.microsoft.com/office/drawing/2014/main" id="{00E28D9E-DA2F-45BD-AE96-D607D687D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5926138"/>
            <a:ext cx="226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 </a:t>
            </a:r>
          </a:p>
        </p:txBody>
      </p:sp>
      <p:sp>
        <p:nvSpPr>
          <p:cNvPr id="157704" name="Espace réservé du numéro de diapositive 23">
            <a:extLst>
              <a:ext uri="{FF2B5EF4-FFF2-40B4-BE49-F238E27FC236}">
                <a16:creationId xmlns:a16="http://schemas.microsoft.com/office/drawing/2014/main" id="{FA8F4388-06A7-4B29-9E47-C720AA44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7C329B-1D1F-4EF9-B596-4977FAB646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150</a:t>
            </a:fld>
            <a:endParaRPr lang="fr-BE" altLang="fr-FR"/>
          </a:p>
        </p:txBody>
      </p:sp>
      <p:pic>
        <p:nvPicPr>
          <p:cNvPr id="159753" name="Image 9" descr="belgique[1].gif">
            <a:extLst>
              <a:ext uri="{FF2B5EF4-FFF2-40B4-BE49-F238E27FC236}">
                <a16:creationId xmlns:a16="http://schemas.microsoft.com/office/drawing/2014/main" id="{E49A1EDC-8D84-4C03-9304-9B4C78A28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4" name="Image 10" descr="rose-scraps-65.jpg">
            <a:extLst>
              <a:ext uri="{FF2B5EF4-FFF2-40B4-BE49-F238E27FC236}">
                <a16:creationId xmlns:a16="http://schemas.microsoft.com/office/drawing/2014/main" id="{339AA0E0-DE7F-4CF4-BBC7-192896588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C53B76-61F2-4386-BA1D-C8C0A2485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4300" r="6747" b="5722"/>
          <a:stretch/>
        </p:blipFill>
        <p:spPr>
          <a:xfrm>
            <a:off x="611560" y="442716"/>
            <a:ext cx="220756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AED109-D896-4B58-9DF2-5AC9321FAD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Fizaine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0772" name="ZoneTexte 14">
            <a:extLst>
              <a:ext uri="{FF2B5EF4-FFF2-40B4-BE49-F238E27FC236}">
                <a16:creationId xmlns:a16="http://schemas.microsoft.com/office/drawing/2014/main" id="{00D2257E-5453-42E7-A20A-EAB31D9C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07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7A32E9-CF5D-4C0B-A35E-FA0BBC29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4" name="ZoneTexte 21">
            <a:extLst>
              <a:ext uri="{FF2B5EF4-FFF2-40B4-BE49-F238E27FC236}">
                <a16:creationId xmlns:a16="http://schemas.microsoft.com/office/drawing/2014/main" id="{81EEDAB7-7BA6-4C9D-A5CA-505F008D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022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Florenville  (B-Lu) le 12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G72 – 1567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Florenville </a:t>
            </a:r>
          </a:p>
        </p:txBody>
      </p:sp>
      <p:sp>
        <p:nvSpPr>
          <p:cNvPr id="160775" name="ZoneTexte 22">
            <a:extLst>
              <a:ext uri="{FF2B5EF4-FFF2-40B4-BE49-F238E27FC236}">
                <a16:creationId xmlns:a16="http://schemas.microsoft.com/office/drawing/2014/main" id="{978DE9F7-FF93-4D8A-B740-22EB010AE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24550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58728" name="Espace réservé du numéro de diapositive 23">
            <a:extLst>
              <a:ext uri="{FF2B5EF4-FFF2-40B4-BE49-F238E27FC236}">
                <a16:creationId xmlns:a16="http://schemas.microsoft.com/office/drawing/2014/main" id="{AE0B2BBF-152A-49A6-82AC-28220007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A0FA9F-D0C7-4C4E-9B3E-D9E6227291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fr-BE" altLang="fr-FR"/>
          </a:p>
        </p:txBody>
      </p:sp>
      <p:pic>
        <p:nvPicPr>
          <p:cNvPr id="160777" name="Image 9" descr="belgique[1].gif">
            <a:extLst>
              <a:ext uri="{FF2B5EF4-FFF2-40B4-BE49-F238E27FC236}">
                <a16:creationId xmlns:a16="http://schemas.microsoft.com/office/drawing/2014/main" id="{591F8238-BBE5-4D3C-808F-F14DD1FB3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IZAINE_Louis_11248_2.jpg">
            <a:extLst>
              <a:ext uri="{FF2B5EF4-FFF2-40B4-BE49-F238E27FC236}">
                <a16:creationId xmlns:a16="http://schemas.microsoft.com/office/drawing/2014/main" id="{C2F3142F-1B3E-4FD2-AD1A-08DC1A8DC7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402" y="42711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779" name="Image 10" descr="rose-scraps-65.jpg">
            <a:extLst>
              <a:ext uri="{FF2B5EF4-FFF2-40B4-BE49-F238E27FC236}">
                <a16:creationId xmlns:a16="http://schemas.microsoft.com/office/drawing/2014/main" id="{D79CC211-FF4B-408C-8D12-8909F95A3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5713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0" name="Picture 2">
            <a:extLst>
              <a:ext uri="{FF2B5EF4-FFF2-40B4-BE49-F238E27FC236}">
                <a16:creationId xmlns:a16="http://schemas.microsoft.com/office/drawing/2014/main" id="{DD5CF46B-A3A4-4C9C-8A14-9675C168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AAE03E2-47A5-4C7E-BBF0-879A40D58BB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Clovis Fontaine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1796" name="ZoneTexte 14">
            <a:extLst>
              <a:ext uri="{FF2B5EF4-FFF2-40B4-BE49-F238E27FC236}">
                <a16:creationId xmlns:a16="http://schemas.microsoft.com/office/drawing/2014/main" id="{A5BE5B97-21C7-45FC-BCF4-6FB6D4B03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1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99F601-FE2C-45A0-9EE1-D4EB210856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ZoneTexte 21">
            <a:extLst>
              <a:ext uri="{FF2B5EF4-FFF2-40B4-BE49-F238E27FC236}">
                <a16:creationId xmlns:a16="http://schemas.microsoft.com/office/drawing/2014/main" id="{2F6F3861-7518-4969-A96A-56908C4BD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953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Flémalle-Grande  (B-Lg) le 26 décembre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H08 – 1588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Flémalle-Grande </a:t>
            </a:r>
          </a:p>
        </p:txBody>
      </p:sp>
      <p:sp>
        <p:nvSpPr>
          <p:cNvPr id="161799" name="ZoneTexte 22">
            <a:extLst>
              <a:ext uri="{FF2B5EF4-FFF2-40B4-BE49-F238E27FC236}">
                <a16:creationId xmlns:a16="http://schemas.microsoft.com/office/drawing/2014/main" id="{807D6941-84BC-44F7-9ABB-0C43153A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</p:txBody>
      </p:sp>
      <p:sp>
        <p:nvSpPr>
          <p:cNvPr id="159752" name="Espace réservé du numéro de diapositive 23">
            <a:extLst>
              <a:ext uri="{FF2B5EF4-FFF2-40B4-BE49-F238E27FC236}">
                <a16:creationId xmlns:a16="http://schemas.microsoft.com/office/drawing/2014/main" id="{AB0A2181-6C52-4723-89E7-6A3CC2600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20785-8DAC-40E0-AF83-B9D19F54037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152</a:t>
            </a:fld>
            <a:endParaRPr lang="fr-BE" altLang="fr-FR"/>
          </a:p>
        </p:txBody>
      </p:sp>
      <p:pic>
        <p:nvPicPr>
          <p:cNvPr id="161801" name="Image 9" descr="belgique[1].gif">
            <a:extLst>
              <a:ext uri="{FF2B5EF4-FFF2-40B4-BE49-F238E27FC236}">
                <a16:creationId xmlns:a16="http://schemas.microsoft.com/office/drawing/2014/main" id="{E036341C-BF4B-4023-AC1D-C66D6227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ONTAINE_Clovis_11249.jpg">
            <a:extLst>
              <a:ext uri="{FF2B5EF4-FFF2-40B4-BE49-F238E27FC236}">
                <a16:creationId xmlns:a16="http://schemas.microsoft.com/office/drawing/2014/main" id="{3177B2FB-56EC-4BC1-B62D-0FCFCE6395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890" y="442716"/>
            <a:ext cx="223224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1803" name="Image 10" descr="rose-scraps-65.jpg">
            <a:extLst>
              <a:ext uri="{FF2B5EF4-FFF2-40B4-BE49-F238E27FC236}">
                <a16:creationId xmlns:a16="http://schemas.microsoft.com/office/drawing/2014/main" id="{5B2A544E-B6CD-44D4-83B6-3398583FF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4" name="Image 11">
            <a:extLst>
              <a:ext uri="{FF2B5EF4-FFF2-40B4-BE49-F238E27FC236}">
                <a16:creationId xmlns:a16="http://schemas.microsoft.com/office/drawing/2014/main" id="{AA8A01A8-8269-4ACA-9BE7-A24B985FD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884863"/>
            <a:ext cx="506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123687-80CA-4D38-B729-BEFA9D98B3EF}"/>
              </a:ext>
            </a:extLst>
          </p:cNvPr>
          <p:cNvGraphicFramePr>
            <a:graphicFrameLocks noGrp="1"/>
          </p:cNvGraphicFramePr>
          <p:nvPr/>
        </p:nvGraphicFramePr>
        <p:xfrm>
          <a:off x="3878263" y="1268413"/>
          <a:ext cx="5014912" cy="1341437"/>
        </p:xfrm>
        <a:graphic>
          <a:graphicData uri="http://schemas.openxmlformats.org/drawingml/2006/table">
            <a:tbl>
              <a:tblPr/>
              <a:tblGrid>
                <a:gridCol w="501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Fontaine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2820" name="ZoneTexte 14">
            <a:extLst>
              <a:ext uri="{FF2B5EF4-FFF2-40B4-BE49-F238E27FC236}">
                <a16:creationId xmlns:a16="http://schemas.microsoft.com/office/drawing/2014/main" id="{EAB43C74-C691-49A4-A9F6-0B2E39889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2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F4D1A7-3111-415D-A06E-D2DB9B85CE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2" name="ZoneTexte 21">
            <a:extLst>
              <a:ext uri="{FF2B5EF4-FFF2-40B4-BE49-F238E27FC236}">
                <a16:creationId xmlns:a16="http://schemas.microsoft.com/office/drawing/2014/main" id="{F958C1F1-11FF-4D13-8B1C-0995866DD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32263"/>
            <a:ext cx="55435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Papegnies  (B-Ha) le 19 janvier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H05 – 1542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Papegnies </a:t>
            </a:r>
          </a:p>
        </p:txBody>
      </p:sp>
      <p:sp>
        <p:nvSpPr>
          <p:cNvPr id="162823" name="ZoneTexte 22">
            <a:extLst>
              <a:ext uri="{FF2B5EF4-FFF2-40B4-BE49-F238E27FC236}">
                <a16:creationId xmlns:a16="http://schemas.microsoft.com/office/drawing/2014/main" id="{3726AB26-0103-4CD0-BF81-D661886EC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1502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60776" name="Espace réservé du numéro de diapositive 23">
            <a:extLst>
              <a:ext uri="{FF2B5EF4-FFF2-40B4-BE49-F238E27FC236}">
                <a16:creationId xmlns:a16="http://schemas.microsoft.com/office/drawing/2014/main" id="{43E18F30-4B43-4769-9B60-893B5A0E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1DB534-9DFE-44B5-A6E6-9D644C41938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153</a:t>
            </a:fld>
            <a:endParaRPr lang="fr-BE" altLang="fr-FR"/>
          </a:p>
        </p:txBody>
      </p:sp>
      <p:pic>
        <p:nvPicPr>
          <p:cNvPr id="162825" name="Image 9" descr="belgique[1].gif">
            <a:extLst>
              <a:ext uri="{FF2B5EF4-FFF2-40B4-BE49-F238E27FC236}">
                <a16:creationId xmlns:a16="http://schemas.microsoft.com/office/drawing/2014/main" id="{7786DD2F-AFCD-47C9-B40C-BA5DFE19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6" name="Image 10" descr="rose-scraps-65.jpg">
            <a:extLst>
              <a:ext uri="{FF2B5EF4-FFF2-40B4-BE49-F238E27FC236}">
                <a16:creationId xmlns:a16="http://schemas.microsoft.com/office/drawing/2014/main" id="{0CF47672-C8BD-4104-8B73-F1142493C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CEF4CF-62D1-4587-A8AB-55C818488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1290"/>
            <a:ext cx="2233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8" name="Picture 2">
            <a:extLst>
              <a:ext uri="{FF2B5EF4-FFF2-40B4-BE49-F238E27FC236}">
                <a16:creationId xmlns:a16="http://schemas.microsoft.com/office/drawing/2014/main" id="{0B88DB97-B567-43AE-AFED-6DA5681D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584835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D32FF91-824D-4536-8922-6C8F59A72B3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François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3844" name="ZoneTexte 14">
            <a:extLst>
              <a:ext uri="{FF2B5EF4-FFF2-40B4-BE49-F238E27FC236}">
                <a16:creationId xmlns:a16="http://schemas.microsoft.com/office/drawing/2014/main" id="{4483EB6E-E4D8-4583-AA0E-53C7327C2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3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B8EF99-DC38-4576-8949-3E5FA5866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ZoneTexte 21">
            <a:extLst>
              <a:ext uri="{FF2B5EF4-FFF2-40B4-BE49-F238E27FC236}">
                <a16:creationId xmlns:a16="http://schemas.microsoft.com/office/drawing/2014/main" id="{297D85B3-2CAB-437D-B450-7C66128A2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64013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17 février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 - I03 – 1936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63847" name="ZoneTexte 22">
            <a:extLst>
              <a:ext uri="{FF2B5EF4-FFF2-40B4-BE49-F238E27FC236}">
                <a16:creationId xmlns:a16="http://schemas.microsoft.com/office/drawing/2014/main" id="{C1480016-3562-4D45-98CC-647FD45D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0867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61800" name="Espace réservé du numéro de diapositive 23">
            <a:extLst>
              <a:ext uri="{FF2B5EF4-FFF2-40B4-BE49-F238E27FC236}">
                <a16:creationId xmlns:a16="http://schemas.microsoft.com/office/drawing/2014/main" id="{341E57A6-49DA-4C20-8D7C-3E9E60AA4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59461-296E-45FE-95DB-99AE066A79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154</a:t>
            </a:fld>
            <a:endParaRPr lang="fr-BE" altLang="fr-FR"/>
          </a:p>
        </p:txBody>
      </p:sp>
      <p:pic>
        <p:nvPicPr>
          <p:cNvPr id="163849" name="Image 9" descr="belgique[1].gif">
            <a:extLst>
              <a:ext uri="{FF2B5EF4-FFF2-40B4-BE49-F238E27FC236}">
                <a16:creationId xmlns:a16="http://schemas.microsoft.com/office/drawing/2014/main" id="{9F3F0382-1639-42D7-AF69-69DF45E51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RANCOIS_Fernand_11252.jpg">
            <a:extLst>
              <a:ext uri="{FF2B5EF4-FFF2-40B4-BE49-F238E27FC236}">
                <a16:creationId xmlns:a16="http://schemas.microsoft.com/office/drawing/2014/main" id="{DF75D4C3-4D09-4CB6-853E-C210DC0CC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71972" y="435498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1" name="Image 10" descr="rose-scraps-65.jpg">
            <a:extLst>
              <a:ext uri="{FF2B5EF4-FFF2-40B4-BE49-F238E27FC236}">
                <a16:creationId xmlns:a16="http://schemas.microsoft.com/office/drawing/2014/main" id="{C50CAC75-2972-4A00-A2F5-A273B4BD7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9525" y="33782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2" name="Picture 2">
            <a:extLst>
              <a:ext uri="{FF2B5EF4-FFF2-40B4-BE49-F238E27FC236}">
                <a16:creationId xmlns:a16="http://schemas.microsoft.com/office/drawing/2014/main" id="{39A17A1E-02D6-4522-B4D0-E0C1FD15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835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978887-1C1B-4767-B7E0-E53669BFD59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François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4868" name="ZoneTexte 14">
            <a:extLst>
              <a:ext uri="{FF2B5EF4-FFF2-40B4-BE49-F238E27FC236}">
                <a16:creationId xmlns:a16="http://schemas.microsoft.com/office/drawing/2014/main" id="{4E5E9350-D6BF-420D-A079-B5844C06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4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39299C8-5FDB-4E52-BBCA-7EF5B1288B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ZoneTexte 21">
            <a:extLst>
              <a:ext uri="{FF2B5EF4-FFF2-40B4-BE49-F238E27FC236}">
                <a16:creationId xmlns:a16="http://schemas.microsoft.com/office/drawing/2014/main" id="{F6376F61-7CFD-42AF-BC60-8F4D093D0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95763"/>
            <a:ext cx="4033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Algrange (F-57) le 25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G17 – 3278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Messancy </a:t>
            </a:r>
          </a:p>
        </p:txBody>
      </p:sp>
      <p:sp>
        <p:nvSpPr>
          <p:cNvPr id="164871" name="ZoneTexte 22">
            <a:extLst>
              <a:ext uri="{FF2B5EF4-FFF2-40B4-BE49-F238E27FC236}">
                <a16:creationId xmlns:a16="http://schemas.microsoft.com/office/drawing/2014/main" id="{E326C12F-88EB-457B-A11E-26FD7E1DC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43525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Sergent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Installation des maquis, sabotages, divers engagements contre l’ennemi   </a:t>
            </a:r>
          </a:p>
        </p:txBody>
      </p:sp>
      <p:sp>
        <p:nvSpPr>
          <p:cNvPr id="162824" name="Espace réservé du numéro de diapositive 23">
            <a:extLst>
              <a:ext uri="{FF2B5EF4-FFF2-40B4-BE49-F238E27FC236}">
                <a16:creationId xmlns:a16="http://schemas.microsoft.com/office/drawing/2014/main" id="{C46AD05F-80C7-46B2-86E8-E1C9B7CC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1924C7-2BA7-4179-AB9B-FE7C68AECC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155</a:t>
            </a:fld>
            <a:endParaRPr lang="fr-BE" altLang="fr-FR"/>
          </a:p>
        </p:txBody>
      </p:sp>
      <p:pic>
        <p:nvPicPr>
          <p:cNvPr id="9" name="Image 8" descr="FRANCOIS_Jean_11253_3.jpg">
            <a:extLst>
              <a:ext uri="{FF2B5EF4-FFF2-40B4-BE49-F238E27FC236}">
                <a16:creationId xmlns:a16="http://schemas.microsoft.com/office/drawing/2014/main" id="{B3BC34E4-5F1E-4DF4-BDEB-3B04ACB54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562890" y="420640"/>
            <a:ext cx="2232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874" name="Image 9" descr="rose-scraps-65.jpg">
            <a:extLst>
              <a:ext uri="{FF2B5EF4-FFF2-40B4-BE49-F238E27FC236}">
                <a16:creationId xmlns:a16="http://schemas.microsoft.com/office/drawing/2014/main" id="{32C3E125-E597-40A5-A6E4-5455C3EC4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00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5" name="Image 11" descr="France.gif">
            <a:extLst>
              <a:ext uri="{FF2B5EF4-FFF2-40B4-BE49-F238E27FC236}">
                <a16:creationId xmlns:a16="http://schemas.microsoft.com/office/drawing/2014/main" id="{3F1D9132-6C32-484B-834B-882CF5AC0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6" name="Image 10">
            <a:extLst>
              <a:ext uri="{FF2B5EF4-FFF2-40B4-BE49-F238E27FC236}">
                <a16:creationId xmlns:a16="http://schemas.microsoft.com/office/drawing/2014/main" id="{E3D4A43C-CDDE-481F-9DE3-6BF2BA07A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805488"/>
            <a:ext cx="5254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E7E43E-8521-44A3-B9D5-EC45A9330F9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9675" cy="1341437"/>
        </p:xfrm>
        <a:graphic>
          <a:graphicData uri="http://schemas.openxmlformats.org/drawingml/2006/table">
            <a:tbl>
              <a:tblPr/>
              <a:tblGrid>
                <a:gridCol w="501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Edmond Franck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5892" name="ZoneTexte 14">
            <a:extLst>
              <a:ext uri="{FF2B5EF4-FFF2-40B4-BE49-F238E27FC236}">
                <a16:creationId xmlns:a16="http://schemas.microsoft.com/office/drawing/2014/main" id="{43C02837-3B55-42C3-83DA-7DE6EBE8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5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709C8A-E93D-4FD7-B76F-1B0E815ED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4" name="ZoneTexte 21">
            <a:extLst>
              <a:ext uri="{FF2B5EF4-FFF2-40B4-BE49-F238E27FC236}">
                <a16:creationId xmlns:a16="http://schemas.microsoft.com/office/drawing/2014/main" id="{AD5C3059-18FE-4E67-B785-D454B6220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La Louvière  (B-Ha) le 1 octobre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20 juin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37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La Louvière </a:t>
            </a:r>
          </a:p>
        </p:txBody>
      </p:sp>
      <p:sp>
        <p:nvSpPr>
          <p:cNvPr id="165895" name="ZoneTexte 22">
            <a:extLst>
              <a:ext uri="{FF2B5EF4-FFF2-40B4-BE49-F238E27FC236}">
                <a16:creationId xmlns:a16="http://schemas.microsoft.com/office/drawing/2014/main" id="{106510EF-3B57-4BC4-A5CE-D9C3214CC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245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</p:txBody>
      </p:sp>
      <p:sp>
        <p:nvSpPr>
          <p:cNvPr id="163848" name="Espace réservé du numéro de diapositive 23">
            <a:extLst>
              <a:ext uri="{FF2B5EF4-FFF2-40B4-BE49-F238E27FC236}">
                <a16:creationId xmlns:a16="http://schemas.microsoft.com/office/drawing/2014/main" id="{ABD09D90-B915-43D7-8EE6-C8BA0359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B60B1-3557-4F2B-81C7-18A4F08E74F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156</a:t>
            </a:fld>
            <a:endParaRPr lang="fr-BE" altLang="fr-FR"/>
          </a:p>
        </p:txBody>
      </p:sp>
      <p:pic>
        <p:nvPicPr>
          <p:cNvPr id="165897" name="Image 9" descr="belgique[1].gif">
            <a:extLst>
              <a:ext uri="{FF2B5EF4-FFF2-40B4-BE49-F238E27FC236}">
                <a16:creationId xmlns:a16="http://schemas.microsoft.com/office/drawing/2014/main" id="{FC27E09D-3E24-4F48-B045-F2EB10684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8" name="Image 11" descr="rose-scraps-65.jpg">
            <a:extLst>
              <a:ext uri="{FF2B5EF4-FFF2-40B4-BE49-F238E27FC236}">
                <a16:creationId xmlns:a16="http://schemas.microsoft.com/office/drawing/2014/main" id="{BE57320F-257D-4329-A398-6ADE46A4E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73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784805-09C6-43DC-B968-71E10A2DC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7" y="442716"/>
            <a:ext cx="219211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5900" name="Picture 2">
            <a:extLst>
              <a:ext uri="{FF2B5EF4-FFF2-40B4-BE49-F238E27FC236}">
                <a16:creationId xmlns:a16="http://schemas.microsoft.com/office/drawing/2014/main" id="{52ACDDFD-E518-4F5C-B2FB-4B1CFC36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32463"/>
            <a:ext cx="5572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9D6432-8081-4835-9EBE-3C2E6B7FAE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Frankar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6916" name="ZoneTexte 14">
            <a:extLst>
              <a:ext uri="{FF2B5EF4-FFF2-40B4-BE49-F238E27FC236}">
                <a16:creationId xmlns:a16="http://schemas.microsoft.com/office/drawing/2014/main" id="{C9196FEF-D81F-476F-AFCA-DF08110E1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6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97ECB49-DD5A-4A7E-AF51-7775D1C5B9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ZoneTexte 21">
            <a:extLst>
              <a:ext uri="{FF2B5EF4-FFF2-40B4-BE49-F238E27FC236}">
                <a16:creationId xmlns:a16="http://schemas.microsoft.com/office/drawing/2014/main" id="{EECF2B32-08B9-4C48-9E1E-A506CE89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7663"/>
            <a:ext cx="4043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8 avril 1884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L12 – 2217 </a:t>
            </a:r>
          </a:p>
        </p:txBody>
      </p:sp>
      <p:sp>
        <p:nvSpPr>
          <p:cNvPr id="166919" name="ZoneTexte 22">
            <a:extLst>
              <a:ext uri="{FF2B5EF4-FFF2-40B4-BE49-F238E27FC236}">
                <a16:creationId xmlns:a16="http://schemas.microsoft.com/office/drawing/2014/main" id="{8F12C839-6CEB-49E3-AA56-CDACB9A3D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876925"/>
            <a:ext cx="1116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64872" name="Espace réservé du numéro de diapositive 23">
            <a:extLst>
              <a:ext uri="{FF2B5EF4-FFF2-40B4-BE49-F238E27FC236}">
                <a16:creationId xmlns:a16="http://schemas.microsoft.com/office/drawing/2014/main" id="{2C3B9EA5-1CED-40F0-A8BF-BBE9699D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86ACCF-8749-49E8-838B-0FB6F178A75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157</a:t>
            </a:fld>
            <a:endParaRPr lang="fr-BE" altLang="fr-FR"/>
          </a:p>
        </p:txBody>
      </p:sp>
      <p:pic>
        <p:nvPicPr>
          <p:cNvPr id="166921" name="Image 9" descr="belgique[1].gif">
            <a:extLst>
              <a:ext uri="{FF2B5EF4-FFF2-40B4-BE49-F238E27FC236}">
                <a16:creationId xmlns:a16="http://schemas.microsoft.com/office/drawing/2014/main" id="{7A83319C-7A0C-48FD-9D77-B4F0410FA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2" name="Image 10" descr="rose-scraps-65.jpg">
            <a:extLst>
              <a:ext uri="{FF2B5EF4-FFF2-40B4-BE49-F238E27FC236}">
                <a16:creationId xmlns:a16="http://schemas.microsoft.com/office/drawing/2014/main" id="{419AA8DB-9B14-46A4-87DC-1365AD754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641E0DE-8AE1-4BBE-8512-BE5C13460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2716"/>
            <a:ext cx="224069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8A4858-F00C-4181-938F-B33C4B44749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Franssen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7940" name="ZoneTexte 14">
            <a:extLst>
              <a:ext uri="{FF2B5EF4-FFF2-40B4-BE49-F238E27FC236}">
                <a16:creationId xmlns:a16="http://schemas.microsoft.com/office/drawing/2014/main" id="{7BA9DA68-CD6F-4804-A991-5DD07F15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7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80EFD78-9B9D-47D8-BABD-1D77AEBC25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ZoneTexte 21">
            <a:extLst>
              <a:ext uri="{FF2B5EF4-FFF2-40B4-BE49-F238E27FC236}">
                <a16:creationId xmlns:a16="http://schemas.microsoft.com/office/drawing/2014/main" id="{3BB71EBD-0010-4B67-BF58-B801744F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49725"/>
            <a:ext cx="42576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 (B-Lg) le 4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G11 – 3251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  </a:t>
            </a:r>
          </a:p>
        </p:txBody>
      </p:sp>
      <p:sp>
        <p:nvSpPr>
          <p:cNvPr id="167943" name="ZoneTexte 22">
            <a:extLst>
              <a:ext uri="{FF2B5EF4-FFF2-40B4-BE49-F238E27FC236}">
                <a16:creationId xmlns:a16="http://schemas.microsoft.com/office/drawing/2014/main" id="{5701A511-F26C-4E78-A2BF-B575A6EE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5376863"/>
            <a:ext cx="363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Assure plusieurs transports d’armes,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au cours d’une mission   </a:t>
            </a:r>
          </a:p>
        </p:txBody>
      </p:sp>
      <p:sp>
        <p:nvSpPr>
          <p:cNvPr id="165896" name="Espace réservé du numéro de diapositive 23">
            <a:extLst>
              <a:ext uri="{FF2B5EF4-FFF2-40B4-BE49-F238E27FC236}">
                <a16:creationId xmlns:a16="http://schemas.microsoft.com/office/drawing/2014/main" id="{D6AAD8DE-C3FF-4BBE-8903-50F2A9CF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FC773-6B56-41BF-9A66-AB467938C26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158</a:t>
            </a:fld>
            <a:endParaRPr lang="fr-BE" altLang="fr-FR"/>
          </a:p>
        </p:txBody>
      </p:sp>
      <p:pic>
        <p:nvPicPr>
          <p:cNvPr id="167945" name="Image 9" descr="belgique[1].gif">
            <a:extLst>
              <a:ext uri="{FF2B5EF4-FFF2-40B4-BE49-F238E27FC236}">
                <a16:creationId xmlns:a16="http://schemas.microsoft.com/office/drawing/2014/main" id="{92A77DDE-15C9-4F9D-B642-9BFDFCDF0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6" name="Image 10" descr="rose-scraps-65.jpg">
            <a:extLst>
              <a:ext uri="{FF2B5EF4-FFF2-40B4-BE49-F238E27FC236}">
                <a16:creationId xmlns:a16="http://schemas.microsoft.com/office/drawing/2014/main" id="{4BF2EB2E-63C7-436E-8CDE-FB62CC09F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781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6E00BE-9126-42F1-BEED-88F6F78C3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4595" r="5956" b="5311"/>
          <a:stretch/>
        </p:blipFill>
        <p:spPr>
          <a:xfrm>
            <a:off x="539205" y="325946"/>
            <a:ext cx="241056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7948" name="Picture 2">
            <a:extLst>
              <a:ext uri="{FF2B5EF4-FFF2-40B4-BE49-F238E27FC236}">
                <a16:creationId xmlns:a16="http://schemas.microsoft.com/office/drawing/2014/main" id="{0710E8A0-A57E-4EAA-A88D-2E70CA4B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838825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AAC3884-4B56-4446-87CA-44D3DAD3B5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Franz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8964" name="ZoneTexte 14">
            <a:extLst>
              <a:ext uri="{FF2B5EF4-FFF2-40B4-BE49-F238E27FC236}">
                <a16:creationId xmlns:a16="http://schemas.microsoft.com/office/drawing/2014/main" id="{3C6A8B6C-9534-420A-9005-27EE43A3E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89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234DA68-59A1-4DA8-AA65-C43891CB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ZoneTexte 21">
            <a:extLst>
              <a:ext uri="{FF2B5EF4-FFF2-40B4-BE49-F238E27FC236}">
                <a16:creationId xmlns:a16="http://schemas.microsoft.com/office/drawing/2014/main" id="{D62D38CB-E5D4-4242-B92F-9EBD47DEB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0686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26 octobre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K13 – 1547 </a:t>
            </a:r>
          </a:p>
        </p:txBody>
      </p:sp>
      <p:sp>
        <p:nvSpPr>
          <p:cNvPr id="168967" name="ZoneTexte 22">
            <a:extLst>
              <a:ext uri="{FF2B5EF4-FFF2-40B4-BE49-F238E27FC236}">
                <a16:creationId xmlns:a16="http://schemas.microsoft.com/office/drawing/2014/main" id="{1316B667-0AB0-4914-9529-2A44229ED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367338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réalisé les nombreuses missions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   </a:t>
            </a:r>
          </a:p>
        </p:txBody>
      </p:sp>
      <p:sp>
        <p:nvSpPr>
          <p:cNvPr id="166920" name="Espace réservé du numéro de diapositive 23">
            <a:extLst>
              <a:ext uri="{FF2B5EF4-FFF2-40B4-BE49-F238E27FC236}">
                <a16:creationId xmlns:a16="http://schemas.microsoft.com/office/drawing/2014/main" id="{CAC201F6-D52D-4539-A7C1-ACD945E7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C5557-213A-4481-BA33-8525FEB251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159</a:t>
            </a:fld>
            <a:endParaRPr lang="fr-BE" altLang="fr-FR"/>
          </a:p>
        </p:txBody>
      </p:sp>
      <p:pic>
        <p:nvPicPr>
          <p:cNvPr id="168969" name="Image 9" descr="belgique[1].gif">
            <a:extLst>
              <a:ext uri="{FF2B5EF4-FFF2-40B4-BE49-F238E27FC236}">
                <a16:creationId xmlns:a16="http://schemas.microsoft.com/office/drawing/2014/main" id="{0A609FAC-B264-4345-993C-22B56F1CA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FRANZ_Francois_11257_3.jpg">
            <a:extLst>
              <a:ext uri="{FF2B5EF4-FFF2-40B4-BE49-F238E27FC236}">
                <a16:creationId xmlns:a16="http://schemas.microsoft.com/office/drawing/2014/main" id="{E5840661-5277-4CA3-89CC-61C93C0694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814" t="3163" r="4662" b="5122"/>
          <a:stretch>
            <a:fillRect/>
          </a:stretch>
        </p:blipFill>
        <p:spPr>
          <a:xfrm>
            <a:off x="611560" y="341945"/>
            <a:ext cx="223223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8971" name="Image 11" descr="rose-scraps-65.jpg">
            <a:extLst>
              <a:ext uri="{FF2B5EF4-FFF2-40B4-BE49-F238E27FC236}">
                <a16:creationId xmlns:a16="http://schemas.microsoft.com/office/drawing/2014/main" id="{C21EF314-6DE9-4DBF-B824-96447E116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9538" y="32956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Picture 2">
            <a:extLst>
              <a:ext uri="{FF2B5EF4-FFF2-40B4-BE49-F238E27FC236}">
                <a16:creationId xmlns:a16="http://schemas.microsoft.com/office/drawing/2014/main" id="{ABAC75FE-F482-48C5-BD49-E5075441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F181113-80B3-4314-AFAA-652A3AFA99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Balon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08" name="ZoneTexte 14">
            <a:extLst>
              <a:ext uri="{FF2B5EF4-FFF2-40B4-BE49-F238E27FC236}">
                <a16:creationId xmlns:a16="http://schemas.microsoft.com/office/drawing/2014/main" id="{18939A37-07C5-4E32-9769-69884DDAE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7913722-9EBB-45A0-A729-3554E53B2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age 17" descr="belgique[1].gif">
            <a:extLst>
              <a:ext uri="{FF2B5EF4-FFF2-40B4-BE49-F238E27FC236}">
                <a16:creationId xmlns:a16="http://schemas.microsoft.com/office/drawing/2014/main" id="{57A2C350-1BFB-4024-86FA-7D0E8D94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0019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ZoneTexte 21">
            <a:extLst>
              <a:ext uri="{FF2B5EF4-FFF2-40B4-BE49-F238E27FC236}">
                <a16:creationId xmlns:a16="http://schemas.microsoft.com/office/drawing/2014/main" id="{E320E79B-5DC3-47C3-AC7C-8687CD33A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4608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Sainte-Marie s/Semois (B-Lu) le 19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G05 - 3291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</a:t>
            </a:r>
            <a:r>
              <a:rPr lang="fr-BE" altLang="fr-FR" sz="1800" dirty="0" err="1"/>
              <a:t>Etalle</a:t>
            </a:r>
            <a:endParaRPr lang="fr-BE" altLang="fr-FR" sz="1800" dirty="0"/>
          </a:p>
        </p:txBody>
      </p:sp>
      <p:sp>
        <p:nvSpPr>
          <p:cNvPr id="20488" name="Espace réservé du numéro de diapositive 23">
            <a:extLst>
              <a:ext uri="{FF2B5EF4-FFF2-40B4-BE49-F238E27FC236}">
                <a16:creationId xmlns:a16="http://schemas.microsoft.com/office/drawing/2014/main" id="{63431661-3C9E-4A86-B46E-56BE8F64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776419-0514-4A32-85C2-A80A490CF0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BE" altLang="fr-FR"/>
          </a:p>
        </p:txBody>
      </p:sp>
      <p:pic>
        <p:nvPicPr>
          <p:cNvPr id="21513" name="Image 8" descr="rose-scraps-65.jpg">
            <a:extLst>
              <a:ext uri="{FF2B5EF4-FFF2-40B4-BE49-F238E27FC236}">
                <a16:creationId xmlns:a16="http://schemas.microsoft.com/office/drawing/2014/main" id="{E78BA36D-5DAC-4795-8B11-8AB1E0300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214688"/>
            <a:ext cx="838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ZoneTexte 9">
            <a:extLst>
              <a:ext uri="{FF2B5EF4-FFF2-40B4-BE49-F238E27FC236}">
                <a16:creationId xmlns:a16="http://schemas.microsoft.com/office/drawing/2014/main" id="{EDEC768A-3A2F-4614-B9F2-EF10BC4C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5053013"/>
            <a:ext cx="3529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Réception, hébergement, ravitaillement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parachutistes,  transport armes</a:t>
            </a:r>
          </a:p>
        </p:txBody>
      </p:sp>
      <p:pic>
        <p:nvPicPr>
          <p:cNvPr id="21515" name="Image 10">
            <a:extLst>
              <a:ext uri="{FF2B5EF4-FFF2-40B4-BE49-F238E27FC236}">
                <a16:creationId xmlns:a16="http://schemas.microsoft.com/office/drawing/2014/main" id="{2BA3909C-86F0-4446-9548-EB393583A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8BB4F638-2BDA-40C7-AC0A-712D2730C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3.291               N° du prisonnier: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43ECFA-696D-4632-B244-39B741D77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9" y="469048"/>
            <a:ext cx="2131565" cy="2599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00E21D-DD9C-49D8-97BB-D5677C1FA2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38725" cy="1341437"/>
        </p:xfrm>
        <a:graphic>
          <a:graphicData uri="http://schemas.openxmlformats.org/drawingml/2006/table">
            <a:tbl>
              <a:tblPr/>
              <a:tblGrid>
                <a:gridCol w="503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Pinkus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Fremder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9988" name="ZoneTexte 14">
            <a:extLst>
              <a:ext uri="{FF2B5EF4-FFF2-40B4-BE49-F238E27FC236}">
                <a16:creationId xmlns:a16="http://schemas.microsoft.com/office/drawing/2014/main" id="{BD7A59B2-F696-4698-9C77-35F897121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9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E3EB23-C579-4623-A5A0-2C951A988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0" name="ZoneTexte 21">
            <a:extLst>
              <a:ext uri="{FF2B5EF4-FFF2-40B4-BE49-F238E27FC236}">
                <a16:creationId xmlns:a16="http://schemas.microsoft.com/office/drawing/2014/main" id="{55B24537-943B-46BB-A837-0C03A8714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8864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Varsovie (PL) le 26 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blessé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dans son lit  à la Clinique de Waremme le 10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I18 – 1612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69991" name="ZoneTexte 22">
            <a:extLst>
              <a:ext uri="{FF2B5EF4-FFF2-40B4-BE49-F238E27FC236}">
                <a16:creationId xmlns:a16="http://schemas.microsoft.com/office/drawing/2014/main" id="{4FD06565-EDE1-487A-A357-8DC91E8D2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087938"/>
            <a:ext cx="431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Maroquinier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Renseignements, transports armes, organisation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d’unités, propagation presse clandestine</a:t>
            </a:r>
          </a:p>
        </p:txBody>
      </p:sp>
      <p:sp>
        <p:nvSpPr>
          <p:cNvPr id="167944" name="Espace réservé du numéro de diapositive 23">
            <a:extLst>
              <a:ext uri="{FF2B5EF4-FFF2-40B4-BE49-F238E27FC236}">
                <a16:creationId xmlns:a16="http://schemas.microsoft.com/office/drawing/2014/main" id="{98E8433E-E26E-4AD6-92AC-1C3C3BE0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5244AE-641E-44DF-955B-504FADC79B3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160</a:t>
            </a:fld>
            <a:endParaRPr lang="fr-BE" altLang="fr-FR"/>
          </a:p>
        </p:txBody>
      </p:sp>
      <p:pic>
        <p:nvPicPr>
          <p:cNvPr id="12" name="Image 11" descr="FREMDER_Paul_11258.jpg">
            <a:extLst>
              <a:ext uri="{FF2B5EF4-FFF2-40B4-BE49-F238E27FC236}">
                <a16:creationId xmlns:a16="http://schemas.microsoft.com/office/drawing/2014/main" id="{98F1F1FF-BD88-4B48-9392-49DF186540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7" y="332656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9994" name="Image 9" descr="rose-scraps-65.jpg">
            <a:extLst>
              <a:ext uri="{FF2B5EF4-FFF2-40B4-BE49-F238E27FC236}">
                <a16:creationId xmlns:a16="http://schemas.microsoft.com/office/drawing/2014/main" id="{DE4CD1D5-AC8E-4E90-964B-4FC71E41E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45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Image 1">
            <a:extLst>
              <a:ext uri="{FF2B5EF4-FFF2-40B4-BE49-F238E27FC236}">
                <a16:creationId xmlns:a16="http://schemas.microsoft.com/office/drawing/2014/main" id="{D3ED9C73-FCDB-43C6-8057-E8FC29997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181350"/>
            <a:ext cx="1060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2">
            <a:extLst>
              <a:ext uri="{FF2B5EF4-FFF2-40B4-BE49-F238E27FC236}">
                <a16:creationId xmlns:a16="http://schemas.microsoft.com/office/drawing/2014/main" id="{E799566E-4DB2-4711-9BDA-61B2563C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2005EC3-3DE9-4F98-99A0-BF100A2E6745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052513"/>
          <a:ext cx="5054600" cy="1646237"/>
        </p:xfrm>
        <a:graphic>
          <a:graphicData uri="http://schemas.openxmlformats.org/drawingml/2006/table">
            <a:tbl>
              <a:tblPr/>
              <a:tblGrid>
                <a:gridCol w="505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462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Auguste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Frenoy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Frère Marie-Clément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012" name="ZoneTexte 14">
            <a:extLst>
              <a:ext uri="{FF2B5EF4-FFF2-40B4-BE49-F238E27FC236}">
                <a16:creationId xmlns:a16="http://schemas.microsoft.com/office/drawing/2014/main" id="{B25CD2F1-AFAD-4D79-9ACB-1E393423C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1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0978F22-6634-46CE-B5A7-F996FA7DE7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2636838"/>
            <a:ext cx="153352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ZoneTexte 21">
            <a:extLst>
              <a:ext uri="{FF2B5EF4-FFF2-40B4-BE49-F238E27FC236}">
                <a16:creationId xmlns:a16="http://schemas.microsoft.com/office/drawing/2014/main" id="{A126D780-D6BE-4BCC-B44A-30166F36B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5913"/>
            <a:ext cx="711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Wibrin  (B-Lu) le 15 mai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J06 – 94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Ciney </a:t>
            </a:r>
          </a:p>
        </p:txBody>
      </p:sp>
      <p:sp>
        <p:nvSpPr>
          <p:cNvPr id="171015" name="ZoneTexte 22">
            <a:extLst>
              <a:ext uri="{FF2B5EF4-FFF2-40B4-BE49-F238E27FC236}">
                <a16:creationId xmlns:a16="http://schemas.microsoft.com/office/drawing/2014/main" id="{4D95E430-92E8-4A8E-B43D-E8A8E262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Frère des Ecoles Chrétiennes,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professeur à l’Institut Saint-Michel de Verviers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Brigade Fidélio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 brillamment les missions confiées   </a:t>
            </a:r>
          </a:p>
        </p:txBody>
      </p:sp>
      <p:sp>
        <p:nvSpPr>
          <p:cNvPr id="168968" name="Espace réservé du numéro de diapositive 23">
            <a:extLst>
              <a:ext uri="{FF2B5EF4-FFF2-40B4-BE49-F238E27FC236}">
                <a16:creationId xmlns:a16="http://schemas.microsoft.com/office/drawing/2014/main" id="{817435BA-F8A9-4AD3-87E7-15B29FB7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56D0ED-25BB-4FE2-AD00-36C38EF2A39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161</a:t>
            </a:fld>
            <a:endParaRPr lang="fr-BE" altLang="fr-FR"/>
          </a:p>
        </p:txBody>
      </p:sp>
      <p:pic>
        <p:nvPicPr>
          <p:cNvPr id="171017" name="Image 9" descr="belgique[1].gif">
            <a:extLst>
              <a:ext uri="{FF2B5EF4-FFF2-40B4-BE49-F238E27FC236}">
                <a16:creationId xmlns:a16="http://schemas.microsoft.com/office/drawing/2014/main" id="{3D9EC6CF-832B-43BF-942E-519DEE35F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8" name="Image 10" descr="rose-scraps-65.jpg">
            <a:extLst>
              <a:ext uri="{FF2B5EF4-FFF2-40B4-BE49-F238E27FC236}">
                <a16:creationId xmlns:a16="http://schemas.microsoft.com/office/drawing/2014/main" id="{328C69C4-7465-4C3F-9B35-D512336C9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4894E0-C955-4274-A2BD-26996D3CE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1167"/>
            <a:ext cx="21602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1020" name="Image 2">
            <a:extLst>
              <a:ext uri="{FF2B5EF4-FFF2-40B4-BE49-F238E27FC236}">
                <a16:creationId xmlns:a16="http://schemas.microsoft.com/office/drawing/2014/main" id="{E1FC4272-FFB3-4D66-A9FC-77BD2846F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805488"/>
            <a:ext cx="7715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0AFC13-52BA-41FE-8559-B0E804B3C68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Frères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2036" name="ZoneTexte 14">
            <a:extLst>
              <a:ext uri="{FF2B5EF4-FFF2-40B4-BE49-F238E27FC236}">
                <a16:creationId xmlns:a16="http://schemas.microsoft.com/office/drawing/2014/main" id="{D3195CF7-15D9-4581-B97B-2FD57425B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2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67AF44-344F-4552-A011-E691E9E3E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ZoneTexte 21">
            <a:extLst>
              <a:ext uri="{FF2B5EF4-FFF2-40B4-BE49-F238E27FC236}">
                <a16:creationId xmlns:a16="http://schemas.microsoft.com/office/drawing/2014/main" id="{6FB7217E-F032-4B48-9EEE-1160BAAB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810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Beho  (B-Lu) le 30 septembre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K07 – 1901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Sart-lez-Spa </a:t>
            </a:r>
          </a:p>
        </p:txBody>
      </p:sp>
      <p:sp>
        <p:nvSpPr>
          <p:cNvPr id="172039" name="ZoneTexte 22">
            <a:extLst>
              <a:ext uri="{FF2B5EF4-FFF2-40B4-BE49-F238E27FC236}">
                <a16:creationId xmlns:a16="http://schemas.microsoft.com/office/drawing/2014/main" id="{0D5A6F41-03CB-4E01-A3A9-92135B7EA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106988"/>
            <a:ext cx="51482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Brigadier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et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Eut une activité choc très active, recherché par la Gestapo,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arrêté et fusillé sur place au château de sauheid   </a:t>
            </a:r>
          </a:p>
        </p:txBody>
      </p:sp>
      <p:sp>
        <p:nvSpPr>
          <p:cNvPr id="169992" name="Espace réservé du numéro de diapositive 23">
            <a:extLst>
              <a:ext uri="{FF2B5EF4-FFF2-40B4-BE49-F238E27FC236}">
                <a16:creationId xmlns:a16="http://schemas.microsoft.com/office/drawing/2014/main" id="{986ADC8F-BE9E-487F-BDA2-8C34A25E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33F0F5-FF5C-4EEB-A83E-B04CC2BAED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162</a:t>
            </a:fld>
            <a:endParaRPr lang="fr-BE" altLang="fr-FR"/>
          </a:p>
        </p:txBody>
      </p:sp>
      <p:pic>
        <p:nvPicPr>
          <p:cNvPr id="172041" name="Image 9" descr="belgique[1].gif">
            <a:extLst>
              <a:ext uri="{FF2B5EF4-FFF2-40B4-BE49-F238E27FC236}">
                <a16:creationId xmlns:a16="http://schemas.microsoft.com/office/drawing/2014/main" id="{6CBA0FA6-4840-44B6-9783-9C87D77E7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2" name="Image 11" descr="rose-scraps-65.jpg">
            <a:extLst>
              <a:ext uri="{FF2B5EF4-FFF2-40B4-BE49-F238E27FC236}">
                <a16:creationId xmlns:a16="http://schemas.microsoft.com/office/drawing/2014/main" id="{98991B35-5332-41EB-A8F6-3828D0D1C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543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3B6570-FBE2-4CE2-8B72-D1EF1FD7319B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2874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44" name="Image 2">
            <a:extLst>
              <a:ext uri="{FF2B5EF4-FFF2-40B4-BE49-F238E27FC236}">
                <a16:creationId xmlns:a16="http://schemas.microsoft.com/office/drawing/2014/main" id="{F89C1562-1B99-46F7-AD21-09DFFA877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35650"/>
            <a:ext cx="647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5" name="Picture 2">
            <a:extLst>
              <a:ext uri="{FF2B5EF4-FFF2-40B4-BE49-F238E27FC236}">
                <a16:creationId xmlns:a16="http://schemas.microsoft.com/office/drawing/2014/main" id="{87335209-2223-407F-B1AF-3DCA4A89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846763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7DCC7C-4768-40B1-B488-E268C51FEB0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Garot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3060" name="ZoneTexte 14">
            <a:extLst>
              <a:ext uri="{FF2B5EF4-FFF2-40B4-BE49-F238E27FC236}">
                <a16:creationId xmlns:a16="http://schemas.microsoft.com/office/drawing/2014/main" id="{693E247B-9479-4DDE-BDDB-6CE99427C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30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B3A9F5-5794-4EEE-9781-B2A3D8DFAD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2" name="ZoneTexte 21">
            <a:extLst>
              <a:ext uri="{FF2B5EF4-FFF2-40B4-BE49-F238E27FC236}">
                <a16:creationId xmlns:a16="http://schemas.microsoft.com/office/drawing/2014/main" id="{9B3B7DAC-B741-47D8-B918-85740D7B8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9888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30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10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J38 – 1929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Glons  </a:t>
            </a:r>
          </a:p>
        </p:txBody>
      </p:sp>
      <p:sp>
        <p:nvSpPr>
          <p:cNvPr id="173063" name="ZoneTexte 22">
            <a:extLst>
              <a:ext uri="{FF2B5EF4-FFF2-40B4-BE49-F238E27FC236}">
                <a16:creationId xmlns:a16="http://schemas.microsoft.com/office/drawing/2014/main" id="{0FE2F842-923D-44BF-8DB0-ACB52C472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616575"/>
            <a:ext cx="398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- Pas reconnu R.A.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</a:t>
            </a:r>
          </a:p>
        </p:txBody>
      </p:sp>
      <p:sp>
        <p:nvSpPr>
          <p:cNvPr id="171016" name="Espace réservé du numéro de diapositive 23">
            <a:extLst>
              <a:ext uri="{FF2B5EF4-FFF2-40B4-BE49-F238E27FC236}">
                <a16:creationId xmlns:a16="http://schemas.microsoft.com/office/drawing/2014/main" id="{65D89D4A-8559-4654-B471-145425C9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55662-BA32-45DD-BE44-47F4369D8A5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163</a:t>
            </a:fld>
            <a:endParaRPr lang="fr-BE" altLang="fr-FR"/>
          </a:p>
        </p:txBody>
      </p:sp>
      <p:pic>
        <p:nvPicPr>
          <p:cNvPr id="173065" name="Image 9" descr="belgique[1].gif">
            <a:extLst>
              <a:ext uri="{FF2B5EF4-FFF2-40B4-BE49-F238E27FC236}">
                <a16:creationId xmlns:a16="http://schemas.microsoft.com/office/drawing/2014/main" id="{2607FD37-2F4C-48AA-B558-F10B2EA4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Image 11" descr="rose-scraps-65.jpg">
            <a:extLst>
              <a:ext uri="{FF2B5EF4-FFF2-40B4-BE49-F238E27FC236}">
                <a16:creationId xmlns:a16="http://schemas.microsoft.com/office/drawing/2014/main" id="{491D8EA5-B246-4C31-954F-3C16F39EC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23963" y="33893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F913FA-C0AC-43B1-A358-907430D95FB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4354" r="6085" b="4556"/>
          <a:stretch/>
        </p:blipFill>
        <p:spPr>
          <a:xfrm>
            <a:off x="538584" y="372064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391607-C509-4C62-8F90-97AA8CC57C7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Gaspard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084" name="ZoneTexte 14">
            <a:extLst>
              <a:ext uri="{FF2B5EF4-FFF2-40B4-BE49-F238E27FC236}">
                <a16:creationId xmlns:a16="http://schemas.microsoft.com/office/drawing/2014/main" id="{F5F99E1D-CF35-4058-BE9F-F3849F201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40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4D5CD81-7ACD-4277-A8B7-96634A9156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6" name="ZoneTexte 21">
            <a:extLst>
              <a:ext uri="{FF2B5EF4-FFF2-40B4-BE49-F238E27FC236}">
                <a16:creationId xmlns:a16="http://schemas.microsoft.com/office/drawing/2014/main" id="{78B4B8E5-C79F-49FF-B2A0-12F5FFE3E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4108450"/>
            <a:ext cx="39830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Jemelle  (B-Lu) le30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H19 – 1473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</a:t>
            </a:r>
          </a:p>
        </p:txBody>
      </p:sp>
      <p:sp>
        <p:nvSpPr>
          <p:cNvPr id="174087" name="ZoneTexte 22">
            <a:extLst>
              <a:ext uri="{FF2B5EF4-FFF2-40B4-BE49-F238E27FC236}">
                <a16:creationId xmlns:a16="http://schemas.microsoft.com/office/drawing/2014/main" id="{B129E819-3B8B-438A-907A-62A0635F3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57775"/>
            <a:ext cx="39973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explosifs, sabotages</a:t>
            </a:r>
          </a:p>
        </p:txBody>
      </p:sp>
      <p:sp>
        <p:nvSpPr>
          <p:cNvPr id="172040" name="Espace réservé du numéro de diapositive 23">
            <a:extLst>
              <a:ext uri="{FF2B5EF4-FFF2-40B4-BE49-F238E27FC236}">
                <a16:creationId xmlns:a16="http://schemas.microsoft.com/office/drawing/2014/main" id="{F96BD1A8-5084-4979-962F-A5D19CDD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A35AB2-B745-4C02-B5C3-2DC7F95BC74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164</a:t>
            </a:fld>
            <a:endParaRPr lang="fr-BE" altLang="fr-FR"/>
          </a:p>
        </p:txBody>
      </p:sp>
      <p:pic>
        <p:nvPicPr>
          <p:cNvPr id="174089" name="Image 9" descr="belgique[1].gif">
            <a:extLst>
              <a:ext uri="{FF2B5EF4-FFF2-40B4-BE49-F238E27FC236}">
                <a16:creationId xmlns:a16="http://schemas.microsoft.com/office/drawing/2014/main" id="{1C20584C-793F-4915-87E7-81E2A2C9D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0" name="Image 10" descr="rose-scraps-65.jpg">
            <a:extLst>
              <a:ext uri="{FF2B5EF4-FFF2-40B4-BE49-F238E27FC236}">
                <a16:creationId xmlns:a16="http://schemas.microsoft.com/office/drawing/2014/main" id="{505B38F0-F989-4E7B-9297-AA61560BB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8425" y="3295650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DF39A55-7839-4310-934D-F9B37BE452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10492" r="15982" b="13443"/>
          <a:stretch/>
        </p:blipFill>
        <p:spPr>
          <a:xfrm>
            <a:off x="539552" y="404664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092" name="Image 2">
            <a:extLst>
              <a:ext uri="{FF2B5EF4-FFF2-40B4-BE49-F238E27FC236}">
                <a16:creationId xmlns:a16="http://schemas.microsoft.com/office/drawing/2014/main" id="{E5A98ACE-3846-4F77-A871-05B581210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67388"/>
            <a:ext cx="6191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E6A1AF8-0E7D-4CB9-8FE9-62398FBC7771}"/>
              </a:ext>
            </a:extLst>
          </p:cNvPr>
          <p:cNvGraphicFramePr>
            <a:graphicFrameLocks noGrp="1"/>
          </p:cNvGraphicFramePr>
          <p:nvPr/>
        </p:nvGraphicFramePr>
        <p:xfrm>
          <a:off x="3889375" y="1268413"/>
          <a:ext cx="5013325" cy="1341437"/>
        </p:xfrm>
        <a:graphic>
          <a:graphicData uri="http://schemas.openxmlformats.org/drawingml/2006/table">
            <a:tbl>
              <a:tblPr/>
              <a:tblGrid>
                <a:gridCol w="501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Gustave Genet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5108" name="ZoneTexte 14">
            <a:extLst>
              <a:ext uri="{FF2B5EF4-FFF2-40B4-BE49-F238E27FC236}">
                <a16:creationId xmlns:a16="http://schemas.microsoft.com/office/drawing/2014/main" id="{A83DFB12-1893-42F6-A7D5-3697A81BC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5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5BF154-FA3C-4A65-B443-DAAD10169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0" name="ZoneTexte 21">
            <a:extLst>
              <a:ext uri="{FF2B5EF4-FFF2-40B4-BE49-F238E27FC236}">
                <a16:creationId xmlns:a16="http://schemas.microsoft.com/office/drawing/2014/main" id="{44AE970E-918A-446E-B7F1-55736FC75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 (B-Lg) le 3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14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H06 – 1524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Montegnée </a:t>
            </a:r>
          </a:p>
        </p:txBody>
      </p:sp>
      <p:sp>
        <p:nvSpPr>
          <p:cNvPr id="175111" name="ZoneTexte 22">
            <a:extLst>
              <a:ext uri="{FF2B5EF4-FFF2-40B4-BE49-F238E27FC236}">
                <a16:creationId xmlns:a16="http://schemas.microsoft.com/office/drawing/2014/main" id="{F7CB2A60-64A6-4BB6-85C2-CF914DE9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43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MP-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Sabotages-capturé, supporta les tortures sans parler et provoqua le respect du Conseil de guerre allemand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 sa fière attitude</a:t>
            </a:r>
          </a:p>
        </p:txBody>
      </p:sp>
      <p:sp>
        <p:nvSpPr>
          <p:cNvPr id="173064" name="Espace réservé du numéro de diapositive 23">
            <a:extLst>
              <a:ext uri="{FF2B5EF4-FFF2-40B4-BE49-F238E27FC236}">
                <a16:creationId xmlns:a16="http://schemas.microsoft.com/office/drawing/2014/main" id="{C864B665-609A-414E-81A8-4E63BB3B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AE2267-5902-4FDF-B03F-0FE8D8A16DB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165</a:t>
            </a:fld>
            <a:endParaRPr lang="fr-BE" altLang="fr-FR"/>
          </a:p>
        </p:txBody>
      </p:sp>
      <p:pic>
        <p:nvPicPr>
          <p:cNvPr id="175113" name="Image 9" descr="belgique[1].gif">
            <a:extLst>
              <a:ext uri="{FF2B5EF4-FFF2-40B4-BE49-F238E27FC236}">
                <a16:creationId xmlns:a16="http://schemas.microsoft.com/office/drawing/2014/main" id="{9E12B866-71E5-4FA2-9EF7-9BDC3376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4" name="Image 11" descr="rose-scraps-65.jpg">
            <a:extLst>
              <a:ext uri="{FF2B5EF4-FFF2-40B4-BE49-F238E27FC236}">
                <a16:creationId xmlns:a16="http://schemas.microsoft.com/office/drawing/2014/main" id="{F2936937-ECD1-4EA1-9BD0-B799DC82A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C89E5E-DFFC-4F3D-AE93-30F5391D9D1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6716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5116" name="Image 2">
            <a:extLst>
              <a:ext uri="{FF2B5EF4-FFF2-40B4-BE49-F238E27FC236}">
                <a16:creationId xmlns:a16="http://schemas.microsoft.com/office/drawing/2014/main" id="{6F1AB90E-1887-4D90-A4D1-466E5FEFA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16600"/>
            <a:ext cx="6873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5E7F304-478B-4B4F-A77A-A25C6D3D1972}"/>
              </a:ext>
            </a:extLst>
          </p:cNvPr>
          <p:cNvGraphicFramePr>
            <a:graphicFrameLocks noGrp="1"/>
          </p:cNvGraphicFramePr>
          <p:nvPr/>
        </p:nvGraphicFramePr>
        <p:xfrm>
          <a:off x="3843338" y="1268413"/>
          <a:ext cx="5049837" cy="1341437"/>
        </p:xfrm>
        <a:graphic>
          <a:graphicData uri="http://schemas.openxmlformats.org/drawingml/2006/table">
            <a:tbl>
              <a:tblPr/>
              <a:tblGrid>
                <a:gridCol w="504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Gengler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132" name="ZoneTexte 14">
            <a:extLst>
              <a:ext uri="{FF2B5EF4-FFF2-40B4-BE49-F238E27FC236}">
                <a16:creationId xmlns:a16="http://schemas.microsoft.com/office/drawing/2014/main" id="{AEAD061D-E543-409B-9444-955DFB138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61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9EEBD3-5EFA-4821-8DD6-5370541483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4" name="ZoneTexte 21">
            <a:extLst>
              <a:ext uri="{FF2B5EF4-FFF2-40B4-BE49-F238E27FC236}">
                <a16:creationId xmlns:a16="http://schemas.microsoft.com/office/drawing/2014/main" id="{ED2AF960-8F6A-468A-93F1-334DBE845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32263"/>
            <a:ext cx="7219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 (B-Lg) le 28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J07 – 93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Andrimont  </a:t>
            </a:r>
          </a:p>
        </p:txBody>
      </p:sp>
      <p:sp>
        <p:nvSpPr>
          <p:cNvPr id="176135" name="ZoneTexte 22">
            <a:extLst>
              <a:ext uri="{FF2B5EF4-FFF2-40B4-BE49-F238E27FC236}">
                <a16:creationId xmlns:a16="http://schemas.microsoft.com/office/drawing/2014/main" id="{25A8A41F-15B9-45EB-B3B9-E2C6DD91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37845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Adjudant ARA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</a:t>
            </a:r>
          </a:p>
        </p:txBody>
      </p:sp>
      <p:sp>
        <p:nvSpPr>
          <p:cNvPr id="174088" name="Espace réservé du numéro de diapositive 23">
            <a:extLst>
              <a:ext uri="{FF2B5EF4-FFF2-40B4-BE49-F238E27FC236}">
                <a16:creationId xmlns:a16="http://schemas.microsoft.com/office/drawing/2014/main" id="{68821916-C09D-458D-9984-8A7707E6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343D0F-4331-4AF0-A8EC-D2E6660D90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166</a:t>
            </a:fld>
            <a:endParaRPr lang="fr-BE" altLang="fr-FR"/>
          </a:p>
        </p:txBody>
      </p:sp>
      <p:pic>
        <p:nvPicPr>
          <p:cNvPr id="176137" name="Image 9" descr="belgique[1].gif">
            <a:extLst>
              <a:ext uri="{FF2B5EF4-FFF2-40B4-BE49-F238E27FC236}">
                <a16:creationId xmlns:a16="http://schemas.microsoft.com/office/drawing/2014/main" id="{E43F1DE8-AC83-4774-8323-57F3A32CB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ENGLER_Jules_11264_2.jpg">
            <a:extLst>
              <a:ext uri="{FF2B5EF4-FFF2-40B4-BE49-F238E27FC236}">
                <a16:creationId xmlns:a16="http://schemas.microsoft.com/office/drawing/2014/main" id="{30DBE01D-50DD-4BA5-B975-3166DB87C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64027" y="306157"/>
            <a:ext cx="2232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6139" name="Image 10" descr="rose-scraps-65.jpg">
            <a:extLst>
              <a:ext uri="{FF2B5EF4-FFF2-40B4-BE49-F238E27FC236}">
                <a16:creationId xmlns:a16="http://schemas.microsoft.com/office/drawing/2014/main" id="{2D220EA9-9381-42F2-A5F3-B37DB2547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89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0" name="Image 1">
            <a:extLst>
              <a:ext uri="{FF2B5EF4-FFF2-40B4-BE49-F238E27FC236}">
                <a16:creationId xmlns:a16="http://schemas.microsoft.com/office/drawing/2014/main" id="{BECEBCED-27E7-4750-9314-0BF009EFA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69000"/>
            <a:ext cx="7699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1" name="Image 2">
            <a:extLst>
              <a:ext uri="{FF2B5EF4-FFF2-40B4-BE49-F238E27FC236}">
                <a16:creationId xmlns:a16="http://schemas.microsoft.com/office/drawing/2014/main" id="{EE686DCB-4DE5-40E6-909F-3BCB9BDEE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6018213"/>
            <a:ext cx="838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598F07-8DB2-4B02-AD82-230E0253DD3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Gengoux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7156" name="ZoneTexte 14">
            <a:extLst>
              <a:ext uri="{FF2B5EF4-FFF2-40B4-BE49-F238E27FC236}">
                <a16:creationId xmlns:a16="http://schemas.microsoft.com/office/drawing/2014/main" id="{DF2FAD83-99A5-4D3D-83AE-7A02244B2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7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F059BBA-5A61-46A3-B82B-637B5F1638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8" name="ZoneTexte 21">
            <a:extLst>
              <a:ext uri="{FF2B5EF4-FFF2-40B4-BE49-F238E27FC236}">
                <a16:creationId xmlns:a16="http://schemas.microsoft.com/office/drawing/2014/main" id="{3333D20E-0107-44DB-8D7D-48954F99D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108450"/>
            <a:ext cx="40433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Izel (B-Lu) le 8 mai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G26 – 1541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77159" name="ZoneTexte 22">
            <a:extLst>
              <a:ext uri="{FF2B5EF4-FFF2-40B4-BE49-F238E27FC236}">
                <a16:creationId xmlns:a16="http://schemas.microsoft.com/office/drawing/2014/main" id="{6C82B36B-3AB2-4472-9A54-82734D31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48288"/>
            <a:ext cx="2628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Couvreur en ardoises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13 sabotages</a:t>
            </a:r>
          </a:p>
        </p:txBody>
      </p:sp>
      <p:sp>
        <p:nvSpPr>
          <p:cNvPr id="175112" name="Espace réservé du numéro de diapositive 23">
            <a:extLst>
              <a:ext uri="{FF2B5EF4-FFF2-40B4-BE49-F238E27FC236}">
                <a16:creationId xmlns:a16="http://schemas.microsoft.com/office/drawing/2014/main" id="{4650B43D-FEC6-4C9A-BBFD-991F49A6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82F08-A1EF-47A5-9C7E-53913AFBC0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167</a:t>
            </a:fld>
            <a:endParaRPr lang="fr-BE" altLang="fr-FR"/>
          </a:p>
        </p:txBody>
      </p:sp>
      <p:pic>
        <p:nvPicPr>
          <p:cNvPr id="177161" name="Image 9" descr="belgique[1].gif">
            <a:extLst>
              <a:ext uri="{FF2B5EF4-FFF2-40B4-BE49-F238E27FC236}">
                <a16:creationId xmlns:a16="http://schemas.microsoft.com/office/drawing/2014/main" id="{88899947-3A0A-4E54-A610-1388F50B8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Image 10" descr="rose-scraps-65.jpg">
            <a:extLst>
              <a:ext uri="{FF2B5EF4-FFF2-40B4-BE49-F238E27FC236}">
                <a16:creationId xmlns:a16="http://schemas.microsoft.com/office/drawing/2014/main" id="{597507F7-2F45-4FD1-AFEA-567629930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5413" y="33035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45D51B-B936-48B8-8BAB-8291C6647F8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4361" r="6625" b="4579"/>
          <a:stretch/>
        </p:blipFill>
        <p:spPr>
          <a:xfrm>
            <a:off x="566639" y="332656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7164" name="Image 2">
            <a:extLst>
              <a:ext uri="{FF2B5EF4-FFF2-40B4-BE49-F238E27FC236}">
                <a16:creationId xmlns:a16="http://schemas.microsoft.com/office/drawing/2014/main" id="{7631AF94-97BE-4C0D-80BB-9F6C1A224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334D11-5890-48A9-84F3-89DED569D94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Georgin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8180" name="ZoneTexte 14">
            <a:extLst>
              <a:ext uri="{FF2B5EF4-FFF2-40B4-BE49-F238E27FC236}">
                <a16:creationId xmlns:a16="http://schemas.microsoft.com/office/drawing/2014/main" id="{937C2A35-378F-4C16-96FB-CC3879471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8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FD044AE-BB7B-4A41-9B72-E6AAA4F823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2" name="ZoneTexte 21">
            <a:extLst>
              <a:ext uri="{FF2B5EF4-FFF2-40B4-BE49-F238E27FC236}">
                <a16:creationId xmlns:a16="http://schemas.microsoft.com/office/drawing/2014/main" id="{D9C804B2-195A-467D-B3F2-4D732EC15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196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29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I04 – 1911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78183" name="ZoneTexte 22">
            <a:extLst>
              <a:ext uri="{FF2B5EF4-FFF2-40B4-BE49-F238E27FC236}">
                <a16:creationId xmlns:a16="http://schemas.microsoft.com/office/drawing/2014/main" id="{A30DA825-749D-4384-8BEE-ED3A1BA5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43525"/>
            <a:ext cx="5202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rendu des services patriotiques exceptionnels.  Joua un rôle important dans la destruction de la Scierie du Perron  </a:t>
            </a:r>
          </a:p>
        </p:txBody>
      </p:sp>
      <p:sp>
        <p:nvSpPr>
          <p:cNvPr id="176136" name="Espace réservé du numéro de diapositive 23">
            <a:extLst>
              <a:ext uri="{FF2B5EF4-FFF2-40B4-BE49-F238E27FC236}">
                <a16:creationId xmlns:a16="http://schemas.microsoft.com/office/drawing/2014/main" id="{E7C8C049-220E-47B6-9AE1-2CE42D8B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02CF4C-920F-4ABF-B1CB-8C745DC3F46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168</a:t>
            </a:fld>
            <a:endParaRPr lang="fr-BE" altLang="fr-FR"/>
          </a:p>
        </p:txBody>
      </p:sp>
      <p:pic>
        <p:nvPicPr>
          <p:cNvPr id="178185" name="Image 9" descr="belgique[1].gif">
            <a:extLst>
              <a:ext uri="{FF2B5EF4-FFF2-40B4-BE49-F238E27FC236}">
                <a16:creationId xmlns:a16="http://schemas.microsoft.com/office/drawing/2014/main" id="{AA0AE672-1222-40EC-821C-8EA1D5C5D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6" name="Image 11" descr="rose-scraps-65.jpg">
            <a:extLst>
              <a:ext uri="{FF2B5EF4-FFF2-40B4-BE49-F238E27FC236}">
                <a16:creationId xmlns:a16="http://schemas.microsoft.com/office/drawing/2014/main" id="{5462C088-EA01-4847-BA07-A5005CABA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748AB9-D6E2-4428-8A1D-B85C5C3FB5C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4" y="349917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8188" name="Image 10">
            <a:extLst>
              <a:ext uri="{FF2B5EF4-FFF2-40B4-BE49-F238E27FC236}">
                <a16:creationId xmlns:a16="http://schemas.microsoft.com/office/drawing/2014/main" id="{E25986AD-A7F1-4294-9748-24467BB11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9" name="Image 2">
            <a:extLst>
              <a:ext uri="{FF2B5EF4-FFF2-40B4-BE49-F238E27FC236}">
                <a16:creationId xmlns:a16="http://schemas.microsoft.com/office/drawing/2014/main" id="{3278124D-B8A9-421B-8562-049157372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5949950"/>
            <a:ext cx="8826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E991E4-7AAB-40B8-ABE1-EFE2F2BA79A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65713" cy="1341437"/>
        </p:xfrm>
        <a:graphic>
          <a:graphicData uri="http://schemas.openxmlformats.org/drawingml/2006/table">
            <a:tbl>
              <a:tblPr/>
              <a:tblGrid>
                <a:gridCol w="506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Gera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9204" name="ZoneTexte 14">
            <a:extLst>
              <a:ext uri="{FF2B5EF4-FFF2-40B4-BE49-F238E27FC236}">
                <a16:creationId xmlns:a16="http://schemas.microsoft.com/office/drawing/2014/main" id="{C4C61559-CCDE-478A-8D8A-56B51A955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9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598C318-1AA1-44BC-99F6-D9FD40838E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ZoneTexte 21">
            <a:extLst>
              <a:ext uri="{FF2B5EF4-FFF2-40B4-BE49-F238E27FC236}">
                <a16:creationId xmlns:a16="http://schemas.microsoft.com/office/drawing/2014/main" id="{7032E838-0EDB-4A9A-BB79-705E0D8F6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433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Nancy (F-54) le 10 mai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H71 – 1521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Poulseur </a:t>
            </a:r>
          </a:p>
        </p:txBody>
      </p:sp>
      <p:sp>
        <p:nvSpPr>
          <p:cNvPr id="179207" name="ZoneTexte 22">
            <a:extLst>
              <a:ext uri="{FF2B5EF4-FFF2-40B4-BE49-F238E27FC236}">
                <a16:creationId xmlns:a16="http://schemas.microsoft.com/office/drawing/2014/main" id="{B7DDDAC6-6DB1-4CE2-A0AF-884BF400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072063"/>
            <a:ext cx="54244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Donna plusieurs coups de main.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lors de l’attaque contre la CNAA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y soustraire des documents ennemis, il fut fait prisonnier.</a:t>
            </a:r>
          </a:p>
        </p:txBody>
      </p:sp>
      <p:sp>
        <p:nvSpPr>
          <p:cNvPr id="177160" name="Espace réservé du numéro de diapositive 23">
            <a:extLst>
              <a:ext uri="{FF2B5EF4-FFF2-40B4-BE49-F238E27FC236}">
                <a16:creationId xmlns:a16="http://schemas.microsoft.com/office/drawing/2014/main" id="{AF8DF03E-28B9-4BD2-A101-4ED96023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9FE6A-DD3E-4A17-BCBA-B2C463379D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169</a:t>
            </a:fld>
            <a:endParaRPr lang="fr-BE" altLang="fr-FR"/>
          </a:p>
        </p:txBody>
      </p:sp>
      <p:pic>
        <p:nvPicPr>
          <p:cNvPr id="14" name="Image 13" descr="GERA_Jean_11267.jpg">
            <a:extLst>
              <a:ext uri="{FF2B5EF4-FFF2-40B4-BE49-F238E27FC236}">
                <a16:creationId xmlns:a16="http://schemas.microsoft.com/office/drawing/2014/main" id="{93438049-7BD1-47E1-A0C8-1D5920AB67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8" y="306127"/>
            <a:ext cx="22322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9210" name="Image 9" descr="rose-scraps-65.jpg">
            <a:extLst>
              <a:ext uri="{FF2B5EF4-FFF2-40B4-BE49-F238E27FC236}">
                <a16:creationId xmlns:a16="http://schemas.microsoft.com/office/drawing/2014/main" id="{5290F602-8583-4F81-A881-114FBAAD9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004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1" name="Image 10" descr="France.gif">
            <a:extLst>
              <a:ext uri="{FF2B5EF4-FFF2-40B4-BE49-F238E27FC236}">
                <a16:creationId xmlns:a16="http://schemas.microsoft.com/office/drawing/2014/main" id="{83F72CB9-B4F2-4773-8503-F9FDEC242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3057525"/>
            <a:ext cx="10810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2" name="Image 11">
            <a:extLst>
              <a:ext uri="{FF2B5EF4-FFF2-40B4-BE49-F238E27FC236}">
                <a16:creationId xmlns:a16="http://schemas.microsoft.com/office/drawing/2014/main" id="{B5B4EC39-988B-4595-ADFB-75760BF61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2DE99C-28C5-4398-B0A3-CEE3A5F9D77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Barth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32" name="ZoneTexte 14">
            <a:extLst>
              <a:ext uri="{FF2B5EF4-FFF2-40B4-BE49-F238E27FC236}">
                <a16:creationId xmlns:a16="http://schemas.microsoft.com/office/drawing/2014/main" id="{8A91D7C0-23C7-44C8-8F44-4CEC7B28B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3C0FD63-4872-4B8A-8BE7-3AF731F1BE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 17" descr="belgique[1].gif">
            <a:extLst>
              <a:ext uri="{FF2B5EF4-FFF2-40B4-BE49-F238E27FC236}">
                <a16:creationId xmlns:a16="http://schemas.microsoft.com/office/drawing/2014/main" id="{B4635E56-803A-446D-90D1-F60671AE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ZoneTexte 21">
            <a:extLst>
              <a:ext uri="{FF2B5EF4-FFF2-40B4-BE49-F238E27FC236}">
                <a16:creationId xmlns:a16="http://schemas.microsoft.com/office/drawing/2014/main" id="{324D1B8F-9C30-4E7F-8D02-296D2DFD9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092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Spa (B-Lg) le 29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I20 - 1980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Spa (allée 30 – tombe 961)</a:t>
            </a:r>
          </a:p>
        </p:txBody>
      </p:sp>
      <p:sp>
        <p:nvSpPr>
          <p:cNvPr id="21512" name="Espace réservé du numéro de diapositive 23">
            <a:extLst>
              <a:ext uri="{FF2B5EF4-FFF2-40B4-BE49-F238E27FC236}">
                <a16:creationId xmlns:a16="http://schemas.microsoft.com/office/drawing/2014/main" id="{3BDD4FE8-8393-4337-A36A-27BA9F2A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F1CA43-EB11-474D-AA64-FACF2D0B7B2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BE" altLang="fr-FR"/>
          </a:p>
        </p:txBody>
      </p:sp>
      <p:pic>
        <p:nvPicPr>
          <p:cNvPr id="11" name="Image 10" descr="BARTH_Michel_11118.jpg">
            <a:extLst>
              <a:ext uri="{FF2B5EF4-FFF2-40B4-BE49-F238E27FC236}">
                <a16:creationId xmlns:a16="http://schemas.microsoft.com/office/drawing/2014/main" id="{2E95325A-DF6B-490F-A95D-29D731A97B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804" t="2400" b="6395"/>
          <a:stretch>
            <a:fillRect/>
          </a:stretch>
        </p:blipFill>
        <p:spPr>
          <a:xfrm>
            <a:off x="56759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Image 9" descr="rose-scraps-65.jpg">
            <a:extLst>
              <a:ext uri="{FF2B5EF4-FFF2-40B4-BE49-F238E27FC236}">
                <a16:creationId xmlns:a16="http://schemas.microsoft.com/office/drawing/2014/main" id="{2DE5897C-E020-4B5C-ADA5-60BB269CC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ZoneTexte 11">
            <a:extLst>
              <a:ext uri="{FF2B5EF4-FFF2-40B4-BE49-F238E27FC236}">
                <a16:creationId xmlns:a16="http://schemas.microsoft.com/office/drawing/2014/main" id="{65D07755-B23A-4981-9E11-6EB781B0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5130800"/>
            <a:ext cx="2862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clandestine-Sabotages-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E1A0C8E1-8A08-408E-B877-BD71796BD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4.614               N° du prisonnier: 1.980</a:t>
            </a:r>
          </a:p>
        </p:txBody>
      </p:sp>
      <p:pic>
        <p:nvPicPr>
          <p:cNvPr id="1026" name="Picture 2" descr="Armée belge des partisans — Wikipédia">
            <a:extLst>
              <a:ext uri="{FF2B5EF4-FFF2-40B4-BE49-F238E27FC236}">
                <a16:creationId xmlns:a16="http://schemas.microsoft.com/office/drawing/2014/main" id="{70D9E5A2-352C-4E50-BDCF-11F65D8A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85936"/>
            <a:ext cx="680390" cy="10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B1C6FD-4411-45A7-B1E3-3369C925C7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Gérard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0228" name="ZoneTexte 14">
            <a:extLst>
              <a:ext uri="{FF2B5EF4-FFF2-40B4-BE49-F238E27FC236}">
                <a16:creationId xmlns:a16="http://schemas.microsoft.com/office/drawing/2014/main" id="{5B0B8938-062B-4402-B490-C5865B3D4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0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F52116-A178-4950-BE30-065B3868F9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ZoneTexte 21">
            <a:extLst>
              <a:ext uri="{FF2B5EF4-FFF2-40B4-BE49-F238E27FC236}">
                <a16:creationId xmlns:a16="http://schemas.microsoft.com/office/drawing/2014/main" id="{D919075D-6A99-49B9-910E-C429BD569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9195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Awans  (B-Lg) le 23 octobre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au Bloc 24 le 22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H14 – 1539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Awans </a:t>
            </a:r>
          </a:p>
        </p:txBody>
      </p:sp>
      <p:sp>
        <p:nvSpPr>
          <p:cNvPr id="180231" name="ZoneTexte 22">
            <a:extLst>
              <a:ext uri="{FF2B5EF4-FFF2-40B4-BE49-F238E27FC236}">
                <a16:creationId xmlns:a16="http://schemas.microsoft.com/office/drawing/2014/main" id="{07DC3D8B-51C5-4AA2-9A5C-03CBCB0F1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624513"/>
            <a:ext cx="3114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et sabotages</a:t>
            </a:r>
          </a:p>
        </p:txBody>
      </p:sp>
      <p:sp>
        <p:nvSpPr>
          <p:cNvPr id="178184" name="Espace réservé du numéro de diapositive 23">
            <a:extLst>
              <a:ext uri="{FF2B5EF4-FFF2-40B4-BE49-F238E27FC236}">
                <a16:creationId xmlns:a16="http://schemas.microsoft.com/office/drawing/2014/main" id="{DAB39BE0-03F6-403E-B4AE-93CFCE12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C6934-7C7B-40F1-B08C-8FA578E4B2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170</a:t>
            </a:fld>
            <a:endParaRPr lang="fr-BE" altLang="fr-FR"/>
          </a:p>
        </p:txBody>
      </p:sp>
      <p:pic>
        <p:nvPicPr>
          <p:cNvPr id="180233" name="Image 17" descr="belgique[1].gif">
            <a:extLst>
              <a:ext uri="{FF2B5EF4-FFF2-40B4-BE49-F238E27FC236}">
                <a16:creationId xmlns:a16="http://schemas.microsoft.com/office/drawing/2014/main" id="{730ADA21-20F1-48F1-8B42-CFB479F84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4" name="Image 9" descr="rose-scraps-65.jpg">
            <a:extLst>
              <a:ext uri="{FF2B5EF4-FFF2-40B4-BE49-F238E27FC236}">
                <a16:creationId xmlns:a16="http://schemas.microsoft.com/office/drawing/2014/main" id="{CE766368-8D39-4896-908A-593232302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10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A4F97D1-1CDC-4C74-B771-FD58C88AA25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6" y="376095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0236" name="Image 2">
            <a:extLst>
              <a:ext uri="{FF2B5EF4-FFF2-40B4-BE49-F238E27FC236}">
                <a16:creationId xmlns:a16="http://schemas.microsoft.com/office/drawing/2014/main" id="{42D084A2-FE37-4B30-9FD9-47DB4A637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702300"/>
            <a:ext cx="8302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23007C-0409-4C96-A2F1-ED9617E3CEE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Ghaye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1252" name="ZoneTexte 14">
            <a:extLst>
              <a:ext uri="{FF2B5EF4-FFF2-40B4-BE49-F238E27FC236}">
                <a16:creationId xmlns:a16="http://schemas.microsoft.com/office/drawing/2014/main" id="{CCCCEA3F-697B-49AA-885C-59EE8808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1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8DFBDDE-0DFA-440B-B1E9-87B48E3D39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ZoneTexte 21">
            <a:extLst>
              <a:ext uri="{FF2B5EF4-FFF2-40B4-BE49-F238E27FC236}">
                <a16:creationId xmlns:a16="http://schemas.microsoft.com/office/drawing/2014/main" id="{44D5C656-2E0C-49F6-83F5-4A14CFF9E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4152900"/>
            <a:ext cx="39004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8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G70 – 1434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181255" name="ZoneTexte 22">
            <a:extLst>
              <a:ext uri="{FF2B5EF4-FFF2-40B4-BE49-F238E27FC236}">
                <a16:creationId xmlns:a16="http://schemas.microsoft.com/office/drawing/2014/main" id="{C1059065-40C0-4840-B3B0-15645167D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4815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clandestine, transports armes et munitions,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à diverses actions punitives</a:t>
            </a:r>
          </a:p>
        </p:txBody>
      </p:sp>
      <p:sp>
        <p:nvSpPr>
          <p:cNvPr id="179208" name="Espace réservé du numéro de diapositive 23">
            <a:extLst>
              <a:ext uri="{FF2B5EF4-FFF2-40B4-BE49-F238E27FC236}">
                <a16:creationId xmlns:a16="http://schemas.microsoft.com/office/drawing/2014/main" id="{FB54A811-3B6A-458B-B754-3B12D31A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12C0D9-F2EC-4A15-8DE4-A2A1E02A860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171</a:t>
            </a:fld>
            <a:endParaRPr lang="fr-BE" altLang="fr-FR"/>
          </a:p>
        </p:txBody>
      </p:sp>
      <p:pic>
        <p:nvPicPr>
          <p:cNvPr id="181257" name="Image 17" descr="belgique[1].gif">
            <a:extLst>
              <a:ext uri="{FF2B5EF4-FFF2-40B4-BE49-F238E27FC236}">
                <a16:creationId xmlns:a16="http://schemas.microsoft.com/office/drawing/2014/main" id="{CDA5F0AE-50C3-41EA-8324-9146E232C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8" name="Image 10" descr="rose-scraps-65.jpg">
            <a:extLst>
              <a:ext uri="{FF2B5EF4-FFF2-40B4-BE49-F238E27FC236}">
                <a16:creationId xmlns:a16="http://schemas.microsoft.com/office/drawing/2014/main" id="{224E7279-56B9-4B76-9DE4-7BF9E25EB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3ACD6C-A019-4A62-8EBB-4093BCE447C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639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1260" name="Image 2">
            <a:extLst>
              <a:ext uri="{FF2B5EF4-FFF2-40B4-BE49-F238E27FC236}">
                <a16:creationId xmlns:a16="http://schemas.microsoft.com/office/drawing/2014/main" id="{4B2C3201-6F51-4C17-B61E-3BEC674E4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835650"/>
            <a:ext cx="54451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00DF8BF-D1E1-462F-A0AF-6DB4499D9A09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Gielen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2276" name="ZoneTexte 14">
            <a:extLst>
              <a:ext uri="{FF2B5EF4-FFF2-40B4-BE49-F238E27FC236}">
                <a16:creationId xmlns:a16="http://schemas.microsoft.com/office/drawing/2014/main" id="{39CB86F2-458A-4C82-964B-820565C98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2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E9A0511-193F-4352-B75E-F80FCC92C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ZoneTexte 21">
            <a:extLst>
              <a:ext uri="{FF2B5EF4-FFF2-40B4-BE49-F238E27FC236}">
                <a16:creationId xmlns:a16="http://schemas.microsoft.com/office/drawing/2014/main" id="{6D76F465-B586-4735-8E8B-6FAD32CB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49725"/>
            <a:ext cx="42052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25 mai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G42 – 1587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Seraing-Bergerie </a:t>
            </a:r>
          </a:p>
        </p:txBody>
      </p:sp>
      <p:sp>
        <p:nvSpPr>
          <p:cNvPr id="182279" name="ZoneTexte 22">
            <a:extLst>
              <a:ext uri="{FF2B5EF4-FFF2-40B4-BE49-F238E27FC236}">
                <a16:creationId xmlns:a16="http://schemas.microsoft.com/office/drawing/2014/main" id="{5D2AE463-AD8B-4361-9F1B-C465E0A64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97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Reconnu résistant mais pas prisonnier politique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car a travaillé pour l’ennemi de 41 à 43</a:t>
            </a:r>
          </a:p>
        </p:txBody>
      </p:sp>
      <p:sp>
        <p:nvSpPr>
          <p:cNvPr id="180232" name="Espace réservé du numéro de diapositive 23">
            <a:extLst>
              <a:ext uri="{FF2B5EF4-FFF2-40B4-BE49-F238E27FC236}">
                <a16:creationId xmlns:a16="http://schemas.microsoft.com/office/drawing/2014/main" id="{9D104AF3-0952-4CA6-BA1C-FB807567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8BA41-329B-49AA-A37C-C884AA7EDB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172</a:t>
            </a:fld>
            <a:endParaRPr lang="fr-BE" altLang="fr-FR"/>
          </a:p>
        </p:txBody>
      </p:sp>
      <p:pic>
        <p:nvPicPr>
          <p:cNvPr id="182281" name="Image 17" descr="belgique[1].gif">
            <a:extLst>
              <a:ext uri="{FF2B5EF4-FFF2-40B4-BE49-F238E27FC236}">
                <a16:creationId xmlns:a16="http://schemas.microsoft.com/office/drawing/2014/main" id="{2D84A8E4-C107-448B-9FA8-FE6B6F5BE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2" name="Image 9" descr="rose-scraps-65.jpg">
            <a:extLst>
              <a:ext uri="{FF2B5EF4-FFF2-40B4-BE49-F238E27FC236}">
                <a16:creationId xmlns:a16="http://schemas.microsoft.com/office/drawing/2014/main" id="{43B3D536-138D-49F9-8CE1-38EFD3FE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2639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E35F5DE-D442-4422-8DBE-7AE5B1FEB1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6" y="369320"/>
            <a:ext cx="240520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2284" name="Image 10">
            <a:extLst>
              <a:ext uri="{FF2B5EF4-FFF2-40B4-BE49-F238E27FC236}">
                <a16:creationId xmlns:a16="http://schemas.microsoft.com/office/drawing/2014/main" id="{42C7AA47-921A-470B-A521-34AB05A7F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92775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ED5FB4D-025F-4433-9D88-3FEB992C931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8088" cy="1374775"/>
        </p:xfrm>
        <a:graphic>
          <a:graphicData uri="http://schemas.openxmlformats.org/drawingml/2006/table">
            <a:tbl>
              <a:tblPr/>
              <a:tblGrid>
                <a:gridCol w="501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47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Gilar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3300" name="ZoneTexte 14">
            <a:extLst>
              <a:ext uri="{FF2B5EF4-FFF2-40B4-BE49-F238E27FC236}">
                <a16:creationId xmlns:a16="http://schemas.microsoft.com/office/drawing/2014/main" id="{C66F511F-F26D-4E72-A1F4-506F7996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3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A9E839-8775-41B3-B258-7EF0805D9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ZoneTexte 21">
            <a:extLst>
              <a:ext uri="{FF2B5EF4-FFF2-40B4-BE49-F238E27FC236}">
                <a16:creationId xmlns:a16="http://schemas.microsoft.com/office/drawing/2014/main" id="{2FA06BDF-192F-4B09-BFEE-AFD2D3E7F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5600"/>
            <a:ext cx="41894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Polleur  (B-Lg) le 24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I57 – 1611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Sart-lez-Spa </a:t>
            </a:r>
          </a:p>
        </p:txBody>
      </p:sp>
      <p:sp>
        <p:nvSpPr>
          <p:cNvPr id="183303" name="ZoneTexte 22">
            <a:extLst>
              <a:ext uri="{FF2B5EF4-FFF2-40B4-BE49-F238E27FC236}">
                <a16:creationId xmlns:a16="http://schemas.microsoft.com/office/drawing/2014/main" id="{3348971C-6281-4DA2-B5EB-BE91BD49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357813"/>
            <a:ext cx="52339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armes, sabotages, agression contre les soldats allemands, récolte de fonds, diffusion presse   </a:t>
            </a:r>
          </a:p>
        </p:txBody>
      </p:sp>
      <p:sp>
        <p:nvSpPr>
          <p:cNvPr id="181256" name="Espace réservé du numéro de diapositive 23">
            <a:extLst>
              <a:ext uri="{FF2B5EF4-FFF2-40B4-BE49-F238E27FC236}">
                <a16:creationId xmlns:a16="http://schemas.microsoft.com/office/drawing/2014/main" id="{96AC2E0D-87F1-49E9-9359-9C8D3412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8C28D5-A4F0-4061-B411-B35238C2AD2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173</a:t>
            </a:fld>
            <a:endParaRPr lang="fr-BE" altLang="fr-FR"/>
          </a:p>
        </p:txBody>
      </p:sp>
      <p:pic>
        <p:nvPicPr>
          <p:cNvPr id="183305" name="Image 17" descr="belgique[1].gif">
            <a:extLst>
              <a:ext uri="{FF2B5EF4-FFF2-40B4-BE49-F238E27FC236}">
                <a16:creationId xmlns:a16="http://schemas.microsoft.com/office/drawing/2014/main" id="{81F217F6-A2E0-4758-B303-09522317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GILAR_Joseph_11271.jpg">
            <a:extLst>
              <a:ext uri="{FF2B5EF4-FFF2-40B4-BE49-F238E27FC236}">
                <a16:creationId xmlns:a16="http://schemas.microsoft.com/office/drawing/2014/main" id="{4D95B6B8-9D33-4A57-A3CC-5A24CCF67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11560" y="44271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3307" name="Image 10" descr="rose-scraps-65.jpg">
            <a:extLst>
              <a:ext uri="{FF2B5EF4-FFF2-40B4-BE49-F238E27FC236}">
                <a16:creationId xmlns:a16="http://schemas.microsoft.com/office/drawing/2014/main" id="{591024E2-9A16-464E-8D4B-04C4C227D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8" name="Image 11">
            <a:extLst>
              <a:ext uri="{FF2B5EF4-FFF2-40B4-BE49-F238E27FC236}">
                <a16:creationId xmlns:a16="http://schemas.microsoft.com/office/drawing/2014/main" id="{6130B15F-5043-4DEF-A6BE-727380E2A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4C947C4-EDDE-4D4C-A237-608FC2CC07E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Gilles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324" name="ZoneTexte 14">
            <a:extLst>
              <a:ext uri="{FF2B5EF4-FFF2-40B4-BE49-F238E27FC236}">
                <a16:creationId xmlns:a16="http://schemas.microsoft.com/office/drawing/2014/main" id="{7E27B636-0981-4180-BF02-2FC545A9A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4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787986-D1EC-4F72-A89B-919D65995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6" name="ZoneTexte 21">
            <a:extLst>
              <a:ext uri="{FF2B5EF4-FFF2-40B4-BE49-F238E27FC236}">
                <a16:creationId xmlns:a16="http://schemas.microsoft.com/office/drawing/2014/main" id="{C3D8FFA2-760F-4747-8E81-6F5D3C6B9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560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Hotton  (B-Lu) le 16 décembre 1885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L07 – 1974  </a:t>
            </a:r>
          </a:p>
        </p:txBody>
      </p:sp>
      <p:sp>
        <p:nvSpPr>
          <p:cNvPr id="184327" name="ZoneTexte 22">
            <a:extLst>
              <a:ext uri="{FF2B5EF4-FFF2-40B4-BE49-F238E27FC236}">
                <a16:creationId xmlns:a16="http://schemas.microsoft.com/office/drawing/2014/main" id="{5BAD176C-DDA3-4B56-A0DD-86F105AB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622925"/>
            <a:ext cx="3997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Médecin à l’Administration Communale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  </a:t>
            </a:r>
          </a:p>
        </p:txBody>
      </p:sp>
      <p:sp>
        <p:nvSpPr>
          <p:cNvPr id="182280" name="Espace réservé du numéro de diapositive 23">
            <a:extLst>
              <a:ext uri="{FF2B5EF4-FFF2-40B4-BE49-F238E27FC236}">
                <a16:creationId xmlns:a16="http://schemas.microsoft.com/office/drawing/2014/main" id="{737F4535-2E34-4A1E-9F60-B2521C1B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416FCF-BD68-4AD1-A782-3B2448B753D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174</a:t>
            </a:fld>
            <a:endParaRPr lang="fr-BE" altLang="fr-FR"/>
          </a:p>
        </p:txBody>
      </p:sp>
      <p:pic>
        <p:nvPicPr>
          <p:cNvPr id="184329" name="Image 17" descr="belgique[1].gif">
            <a:extLst>
              <a:ext uri="{FF2B5EF4-FFF2-40B4-BE49-F238E27FC236}">
                <a16:creationId xmlns:a16="http://schemas.microsoft.com/office/drawing/2014/main" id="{7A1939A4-17CE-41F1-83F5-9CFDDEC76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0" name="Image 9" descr="rose-scraps-65.jpg">
            <a:extLst>
              <a:ext uri="{FF2B5EF4-FFF2-40B4-BE49-F238E27FC236}">
                <a16:creationId xmlns:a16="http://schemas.microsoft.com/office/drawing/2014/main" id="{3D77A3D4-801A-425D-BFC6-3B40E551E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512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A60C8F-CF71-46C8-8A18-70A0F618935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8" y="369191"/>
            <a:ext cx="241247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2" name="Image 10">
            <a:extLst>
              <a:ext uri="{FF2B5EF4-FFF2-40B4-BE49-F238E27FC236}">
                <a16:creationId xmlns:a16="http://schemas.microsoft.com/office/drawing/2014/main" id="{14C0C89C-0829-47A9-A786-E867C0C11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0575"/>
            <a:ext cx="93503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0C7B9A-D34A-4117-B048-D2FB2F441D4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9200" cy="1341437"/>
        </p:xfrm>
        <a:graphic>
          <a:graphicData uri="http://schemas.openxmlformats.org/drawingml/2006/table">
            <a:tbl>
              <a:tblPr/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Gillet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5348" name="ZoneTexte 14">
            <a:extLst>
              <a:ext uri="{FF2B5EF4-FFF2-40B4-BE49-F238E27FC236}">
                <a16:creationId xmlns:a16="http://schemas.microsoft.com/office/drawing/2014/main" id="{24D227F5-7E5F-4311-9C02-97C6CB49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5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40A4DA-B7CC-441F-BC02-2551D945DD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ZoneTexte 21">
            <a:extLst>
              <a:ext uri="{FF2B5EF4-FFF2-40B4-BE49-F238E27FC236}">
                <a16:creationId xmlns:a16="http://schemas.microsoft.com/office/drawing/2014/main" id="{8AF80EB0-264C-4F03-9F7E-CD0E17D68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1179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21 mai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I17 – 1623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185351" name="ZoneTexte 22">
            <a:extLst>
              <a:ext uri="{FF2B5EF4-FFF2-40B4-BE49-F238E27FC236}">
                <a16:creationId xmlns:a16="http://schemas.microsoft.com/office/drawing/2014/main" id="{FBF2D07B-0ECD-4555-866B-CD8FC12F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661025"/>
            <a:ext cx="3444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MP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munitions, sabotages</a:t>
            </a:r>
          </a:p>
        </p:txBody>
      </p:sp>
      <p:sp>
        <p:nvSpPr>
          <p:cNvPr id="183304" name="Espace réservé du numéro de diapositive 23">
            <a:extLst>
              <a:ext uri="{FF2B5EF4-FFF2-40B4-BE49-F238E27FC236}">
                <a16:creationId xmlns:a16="http://schemas.microsoft.com/office/drawing/2014/main" id="{FC298447-BEAF-4BD9-B17D-F83FD790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0D664-CA6D-459E-9C27-D558D9FFE8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175</a:t>
            </a:fld>
            <a:endParaRPr lang="fr-BE" altLang="fr-FR"/>
          </a:p>
        </p:txBody>
      </p:sp>
      <p:pic>
        <p:nvPicPr>
          <p:cNvPr id="185353" name="Image 17" descr="belgique[1].gif">
            <a:extLst>
              <a:ext uri="{FF2B5EF4-FFF2-40B4-BE49-F238E27FC236}">
                <a16:creationId xmlns:a16="http://schemas.microsoft.com/office/drawing/2014/main" id="{55F09F3E-3AB0-4794-8B0D-404C61A25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4" name="Image 10" descr="rose-scraps-65.jpg">
            <a:extLst>
              <a:ext uri="{FF2B5EF4-FFF2-40B4-BE49-F238E27FC236}">
                <a16:creationId xmlns:a16="http://schemas.microsoft.com/office/drawing/2014/main" id="{840750F9-EAE1-47AD-80CE-B7B2F043C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313A1E-2ECC-44CA-A561-496AB683E33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005"/>
            <a:ext cx="216024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5356" name="Image 2">
            <a:extLst>
              <a:ext uri="{FF2B5EF4-FFF2-40B4-BE49-F238E27FC236}">
                <a16:creationId xmlns:a16="http://schemas.microsoft.com/office/drawing/2014/main" id="{8C709D5F-E44D-4E38-9E1C-2F611C662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780088"/>
            <a:ext cx="828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2E210D-17FF-473C-89B8-5559BD2DE996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3650"/>
          <a:ext cx="5076825" cy="1341438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Godefroid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6372" name="ZoneTexte 14">
            <a:extLst>
              <a:ext uri="{FF2B5EF4-FFF2-40B4-BE49-F238E27FC236}">
                <a16:creationId xmlns:a16="http://schemas.microsoft.com/office/drawing/2014/main" id="{2477CBEF-C13E-4DF2-8A8E-7C595F85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6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7B1802-E68A-4A51-B11D-92E483F345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4" name="ZoneTexte 21">
            <a:extLst>
              <a:ext uri="{FF2B5EF4-FFF2-40B4-BE49-F238E27FC236}">
                <a16:creationId xmlns:a16="http://schemas.microsoft.com/office/drawing/2014/main" id="{795D6DA2-53D6-458F-89E6-1E68D74E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03700"/>
            <a:ext cx="38719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Marchin  (B-Lg) le 21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I32 – 1981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Huy </a:t>
            </a:r>
          </a:p>
        </p:txBody>
      </p:sp>
      <p:sp>
        <p:nvSpPr>
          <p:cNvPr id="186375" name="ZoneTexte 22">
            <a:extLst>
              <a:ext uri="{FF2B5EF4-FFF2-40B4-BE49-F238E27FC236}">
                <a16:creationId xmlns:a16="http://schemas.microsoft.com/office/drawing/2014/main" id="{C187C8AA-2A73-445C-9C2F-88B4C71D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5373688"/>
            <a:ext cx="50768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transporté et diffusé de très nombreux exemplaires des clandestins La Meuse, l’Espoir, le Drapeau Rouge, etc…</a:t>
            </a:r>
          </a:p>
        </p:txBody>
      </p:sp>
      <p:sp>
        <p:nvSpPr>
          <p:cNvPr id="184328" name="Espace réservé du numéro de diapositive 23">
            <a:extLst>
              <a:ext uri="{FF2B5EF4-FFF2-40B4-BE49-F238E27FC236}">
                <a16:creationId xmlns:a16="http://schemas.microsoft.com/office/drawing/2014/main" id="{2CA6CAA2-1AFE-4B2E-A44A-3F3BE9BE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CB97BF-8B37-4189-94A8-8D03B5F2B7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176</a:t>
            </a:fld>
            <a:endParaRPr lang="fr-BE" altLang="fr-FR"/>
          </a:p>
        </p:txBody>
      </p:sp>
      <p:pic>
        <p:nvPicPr>
          <p:cNvPr id="186377" name="Image 17" descr="belgique[1].gif">
            <a:extLst>
              <a:ext uri="{FF2B5EF4-FFF2-40B4-BE49-F238E27FC236}">
                <a16:creationId xmlns:a16="http://schemas.microsoft.com/office/drawing/2014/main" id="{6A7D0B64-144C-42AD-B143-A1DFE0FA7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GODEFROID_Ernest_11274.jpg">
            <a:extLst>
              <a:ext uri="{FF2B5EF4-FFF2-40B4-BE49-F238E27FC236}">
                <a16:creationId xmlns:a16="http://schemas.microsoft.com/office/drawing/2014/main" id="{EF337805-567D-4696-84EF-485D3B85B4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223224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6379" name="Image 9" descr="rose-scraps-65.jpg">
            <a:extLst>
              <a:ext uri="{FF2B5EF4-FFF2-40B4-BE49-F238E27FC236}">
                <a16:creationId xmlns:a16="http://schemas.microsoft.com/office/drawing/2014/main" id="{593CCF6B-7983-44F2-989D-276F87E6F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41312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F72AD0D-38C5-42B0-A9DB-EF72A8A892E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Goffinet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7396" name="ZoneTexte 14">
            <a:extLst>
              <a:ext uri="{FF2B5EF4-FFF2-40B4-BE49-F238E27FC236}">
                <a16:creationId xmlns:a16="http://schemas.microsoft.com/office/drawing/2014/main" id="{1B772B51-79DB-4ECB-A89F-A2A70C60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73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37142D-FD91-4688-B4FF-E85CFD2CC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ZoneTexte 21">
            <a:extLst>
              <a:ext uri="{FF2B5EF4-FFF2-40B4-BE49-F238E27FC236}">
                <a16:creationId xmlns:a16="http://schemas.microsoft.com/office/drawing/2014/main" id="{D11E5102-4062-4BDD-BE70-FC878FE6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2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Harzé  (B-Lg) le 23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Sougné-Remouchamps  le 23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H74 – 1599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87399" name="ZoneTexte 22">
            <a:extLst>
              <a:ext uri="{FF2B5EF4-FFF2-40B4-BE49-F238E27FC236}">
                <a16:creationId xmlns:a16="http://schemas.microsoft.com/office/drawing/2014/main" id="{29A246BE-6803-46D6-93BE-21671CDC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8" y="5389563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clandestine, récolte de fonds,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sabotages, transport d’armes</a:t>
            </a:r>
          </a:p>
        </p:txBody>
      </p:sp>
      <p:sp>
        <p:nvSpPr>
          <p:cNvPr id="185352" name="Espace réservé du numéro de diapositive 23">
            <a:extLst>
              <a:ext uri="{FF2B5EF4-FFF2-40B4-BE49-F238E27FC236}">
                <a16:creationId xmlns:a16="http://schemas.microsoft.com/office/drawing/2014/main" id="{CE264BCE-3AED-4EE9-AECA-000CB756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5350A8-488D-4C5B-8E03-94811877ABF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177</a:t>
            </a:fld>
            <a:endParaRPr lang="fr-BE" altLang="fr-FR"/>
          </a:p>
        </p:txBody>
      </p:sp>
      <p:pic>
        <p:nvPicPr>
          <p:cNvPr id="187401" name="Image 17" descr="belgique[1].gif">
            <a:extLst>
              <a:ext uri="{FF2B5EF4-FFF2-40B4-BE49-F238E27FC236}">
                <a16:creationId xmlns:a16="http://schemas.microsoft.com/office/drawing/2014/main" id="{5CA7421B-2DB6-4F3A-80ED-4F61D8F74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GOFFINET Roger_42246_1.jpg">
            <a:extLst>
              <a:ext uri="{FF2B5EF4-FFF2-40B4-BE49-F238E27FC236}">
                <a16:creationId xmlns:a16="http://schemas.microsoft.com/office/drawing/2014/main" id="{4D4CF8CD-F06F-4945-A459-B173B785D4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614" y="36898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403" name="Image 10" descr="rose-scraps-65.jpg">
            <a:extLst>
              <a:ext uri="{FF2B5EF4-FFF2-40B4-BE49-F238E27FC236}">
                <a16:creationId xmlns:a16="http://schemas.microsoft.com/office/drawing/2014/main" id="{8F90F9CB-7D05-412D-AB54-3FBC6B3BA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2400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4" name="Image 1">
            <a:extLst>
              <a:ext uri="{FF2B5EF4-FFF2-40B4-BE49-F238E27FC236}">
                <a16:creationId xmlns:a16="http://schemas.microsoft.com/office/drawing/2014/main" id="{C77284FA-2BEC-41E4-8A9F-5B252F100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5516563"/>
            <a:ext cx="6651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78F4BE-8E37-419C-BF68-2859D364668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Gabriel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Golinvaux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8420" name="ZoneTexte 14">
            <a:extLst>
              <a:ext uri="{FF2B5EF4-FFF2-40B4-BE49-F238E27FC236}">
                <a16:creationId xmlns:a16="http://schemas.microsoft.com/office/drawing/2014/main" id="{AA237068-8C46-43F2-ABD3-F906114FE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8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312EF60-66D8-4BB5-BD38-A87AF167CD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2" name="ZoneTexte 21">
            <a:extLst>
              <a:ext uri="{FF2B5EF4-FFF2-40B4-BE49-F238E27FC236}">
                <a16:creationId xmlns:a16="http://schemas.microsoft.com/office/drawing/2014/main" id="{8B17DB36-B6C9-48E7-823E-F1B775FD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4130675"/>
            <a:ext cx="39385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Hamoir  (B-Lg) le 22 février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7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L11 – 1549 </a:t>
            </a:r>
          </a:p>
        </p:txBody>
      </p:sp>
      <p:sp>
        <p:nvSpPr>
          <p:cNvPr id="188423" name="ZoneTexte 22">
            <a:extLst>
              <a:ext uri="{FF2B5EF4-FFF2-40B4-BE49-F238E27FC236}">
                <a16:creationId xmlns:a16="http://schemas.microsoft.com/office/drawing/2014/main" id="{0E9AAAE4-286C-42E9-BDCD-95840A143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348288"/>
            <a:ext cx="6229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AL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par une patrouille allemande pendant l’exécution d’un transport d’armes, fut abattu sur place en voulant se défendre   </a:t>
            </a:r>
          </a:p>
        </p:txBody>
      </p:sp>
      <p:sp>
        <p:nvSpPr>
          <p:cNvPr id="186376" name="Espace réservé du numéro de diapositive 23">
            <a:extLst>
              <a:ext uri="{FF2B5EF4-FFF2-40B4-BE49-F238E27FC236}">
                <a16:creationId xmlns:a16="http://schemas.microsoft.com/office/drawing/2014/main" id="{DE51B1E0-44D4-44D5-958F-3C4CE1C8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AD39BF-9774-4FE3-BA06-5DD4165AAF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178</a:t>
            </a:fld>
            <a:endParaRPr lang="fr-BE" altLang="fr-FR"/>
          </a:p>
        </p:txBody>
      </p:sp>
      <p:pic>
        <p:nvPicPr>
          <p:cNvPr id="188425" name="Image 17" descr="belgique[1].gif">
            <a:extLst>
              <a:ext uri="{FF2B5EF4-FFF2-40B4-BE49-F238E27FC236}">
                <a16:creationId xmlns:a16="http://schemas.microsoft.com/office/drawing/2014/main" id="{64CCFF41-5B8E-4C5F-8173-A1C41AE93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0162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6" name="Image 9" descr="rose-scraps-65.jpg">
            <a:extLst>
              <a:ext uri="{FF2B5EF4-FFF2-40B4-BE49-F238E27FC236}">
                <a16:creationId xmlns:a16="http://schemas.microsoft.com/office/drawing/2014/main" id="{6920FB61-9C2B-4CA8-86C2-EA63DB9E0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58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OLINVAUX_Gabriel_11276.jpg">
            <a:extLst>
              <a:ext uri="{FF2B5EF4-FFF2-40B4-BE49-F238E27FC236}">
                <a16:creationId xmlns:a16="http://schemas.microsoft.com/office/drawing/2014/main" id="{53A11278-BB57-4B3B-AEBF-4EBEE4CF82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879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8428" name="Image 1">
            <a:extLst>
              <a:ext uri="{FF2B5EF4-FFF2-40B4-BE49-F238E27FC236}">
                <a16:creationId xmlns:a16="http://schemas.microsoft.com/office/drawing/2014/main" id="{066ABEBC-2AFB-466B-A4D3-F4B70255D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978525"/>
            <a:ext cx="10445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A4C885-A149-4DB6-B099-B9B58CE2E473}"/>
              </a:ext>
            </a:extLst>
          </p:cNvPr>
          <p:cNvGraphicFramePr>
            <a:graphicFrameLocks noGrp="1"/>
          </p:cNvGraphicFramePr>
          <p:nvPr/>
        </p:nvGraphicFramePr>
        <p:xfrm>
          <a:off x="385921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Miguel Gonzalez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9444" name="ZoneTexte 14">
            <a:extLst>
              <a:ext uri="{FF2B5EF4-FFF2-40B4-BE49-F238E27FC236}">
                <a16:creationId xmlns:a16="http://schemas.microsoft.com/office/drawing/2014/main" id="{F77CDE04-353D-4D4B-A7C7-0C250BFB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9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3553ADD-BB67-4181-A031-C3F846853C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ZoneTexte 21">
            <a:extLst>
              <a:ext uri="{FF2B5EF4-FFF2-40B4-BE49-F238E27FC236}">
                <a16:creationId xmlns:a16="http://schemas.microsoft.com/office/drawing/2014/main" id="{B9A7DDC7-C3D9-4C5E-8ADC-7DBAB108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San Sébastian (E) le 8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K12 – 3328 </a:t>
            </a:r>
          </a:p>
        </p:txBody>
      </p:sp>
      <p:sp>
        <p:nvSpPr>
          <p:cNvPr id="189447" name="ZoneTexte 22">
            <a:extLst>
              <a:ext uri="{FF2B5EF4-FFF2-40B4-BE49-F238E27FC236}">
                <a16:creationId xmlns:a16="http://schemas.microsoft.com/office/drawing/2014/main" id="{3F4FB524-28F2-4D12-866F-763B75663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895975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87400" name="Espace réservé du numéro de diapositive 23">
            <a:extLst>
              <a:ext uri="{FF2B5EF4-FFF2-40B4-BE49-F238E27FC236}">
                <a16:creationId xmlns:a16="http://schemas.microsoft.com/office/drawing/2014/main" id="{57F8779A-21E8-4391-B35D-C69416F5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4B767-0E58-4866-9A84-0D876A873BF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179</a:t>
            </a:fld>
            <a:endParaRPr lang="fr-BE" altLang="fr-FR"/>
          </a:p>
        </p:txBody>
      </p:sp>
      <p:pic>
        <p:nvPicPr>
          <p:cNvPr id="189449" name="Image 9" descr="rose-scraps-65.jpg">
            <a:extLst>
              <a:ext uri="{FF2B5EF4-FFF2-40B4-BE49-F238E27FC236}">
                <a16:creationId xmlns:a16="http://schemas.microsoft.com/office/drawing/2014/main" id="{9268391D-A765-4013-A454-BE31B5A24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840995-B670-42E0-8473-3D6B9BE9F6F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005"/>
            <a:ext cx="23688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9451" name="Image 2">
            <a:extLst>
              <a:ext uri="{FF2B5EF4-FFF2-40B4-BE49-F238E27FC236}">
                <a16:creationId xmlns:a16="http://schemas.microsoft.com/office/drawing/2014/main" id="{491AB66A-630D-4077-BE0D-7C3726FDC6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06738"/>
            <a:ext cx="996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52" name="Image 10">
            <a:extLst>
              <a:ext uri="{FF2B5EF4-FFF2-40B4-BE49-F238E27FC236}">
                <a16:creationId xmlns:a16="http://schemas.microsoft.com/office/drawing/2014/main" id="{D99F8166-3848-42F8-A0F0-2DE2EE84D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2C33D5E-A9B9-460B-A6AE-1FA66FD3CBE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Barthélemy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556" name="ZoneTexte 14">
            <a:extLst>
              <a:ext uri="{FF2B5EF4-FFF2-40B4-BE49-F238E27FC236}">
                <a16:creationId xmlns:a16="http://schemas.microsoft.com/office/drawing/2014/main" id="{D757BB9D-8574-47DA-9FB1-23C72846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FC2F775-5B27-4304-A0B1-FDC4B56CA9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 17" descr="belgique[1].gif">
            <a:extLst>
              <a:ext uri="{FF2B5EF4-FFF2-40B4-BE49-F238E27FC236}">
                <a16:creationId xmlns:a16="http://schemas.microsoft.com/office/drawing/2014/main" id="{CA13915F-4DA1-4F5E-98C4-84617712C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ZoneTexte 21">
            <a:extLst>
              <a:ext uri="{FF2B5EF4-FFF2-40B4-BE49-F238E27FC236}">
                <a16:creationId xmlns:a16="http://schemas.microsoft.com/office/drawing/2014/main" id="{D5C046A6-BDE8-46BA-85BA-209C1E9F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7532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Saint-Mard  (B-Lu) le 18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(au charnier)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G06 - 3255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le 26 septembre 1944 à St-</a:t>
            </a:r>
            <a:r>
              <a:rPr lang="fr-BE" altLang="fr-FR" sz="1800" dirty="0" err="1"/>
              <a:t>Mard</a:t>
            </a:r>
            <a:endParaRPr lang="fr-BE" altLang="fr-FR" sz="1800" dirty="0"/>
          </a:p>
        </p:txBody>
      </p:sp>
      <p:sp>
        <p:nvSpPr>
          <p:cNvPr id="22536" name="Espace réservé du numéro de diapositive 23">
            <a:extLst>
              <a:ext uri="{FF2B5EF4-FFF2-40B4-BE49-F238E27FC236}">
                <a16:creationId xmlns:a16="http://schemas.microsoft.com/office/drawing/2014/main" id="{CF52A955-1652-4E15-9201-5EB94453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94994-BD76-4363-B608-73A4EFAAB75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BE" altLang="fr-FR"/>
          </a:p>
        </p:txBody>
      </p:sp>
      <p:pic>
        <p:nvPicPr>
          <p:cNvPr id="23561" name="Image 10" descr="rose-scraps-65.jpg">
            <a:extLst>
              <a:ext uri="{FF2B5EF4-FFF2-40B4-BE49-F238E27FC236}">
                <a16:creationId xmlns:a16="http://schemas.microsoft.com/office/drawing/2014/main" id="{B892C191-C88E-4E45-84F6-918E3436E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115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ARTHELEMY_Albert_11119.jpg">
            <a:extLst>
              <a:ext uri="{FF2B5EF4-FFF2-40B4-BE49-F238E27FC236}">
                <a16:creationId xmlns:a16="http://schemas.microsoft.com/office/drawing/2014/main" id="{E475080F-E211-45FA-84E2-14EC67E8162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361" t="2751" r="3361" b="2751"/>
          <a:stretch>
            <a:fillRect/>
          </a:stretch>
        </p:blipFill>
        <p:spPr>
          <a:xfrm>
            <a:off x="569674" y="26561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3" name="ZoneTexte 9">
            <a:extLst>
              <a:ext uri="{FF2B5EF4-FFF2-40B4-BE49-F238E27FC236}">
                <a16:creationId xmlns:a16="http://schemas.microsoft.com/office/drawing/2014/main" id="{E3A742D2-40FF-4622-9713-75DA0EC01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086350"/>
            <a:ext cx="4498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Chef de gare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Chemins de fer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Journaux clandestins-Ravitaillement-Hébergement-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Service de renseignements-Cachette armes</a:t>
            </a:r>
          </a:p>
        </p:txBody>
      </p:sp>
      <p:pic>
        <p:nvPicPr>
          <p:cNvPr id="23564" name="Image 1">
            <a:extLst>
              <a:ext uri="{FF2B5EF4-FFF2-40B4-BE49-F238E27FC236}">
                <a16:creationId xmlns:a16="http://schemas.microsoft.com/office/drawing/2014/main" id="{EA34159D-68F6-4B62-912A-FE9643F1B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5663"/>
            <a:ext cx="11668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3261BAD6-467B-471D-A63F-3326234B4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1.592              N° du prisonnier: 2.236</a:t>
            </a:r>
          </a:p>
        </p:txBody>
      </p:sp>
      <p:pic>
        <p:nvPicPr>
          <p:cNvPr id="2050" name="Picture 2" descr="Armée secrète (Belgique) — Wikipédia">
            <a:extLst>
              <a:ext uri="{FF2B5EF4-FFF2-40B4-BE49-F238E27FC236}">
                <a16:creationId xmlns:a16="http://schemas.microsoft.com/office/drawing/2014/main" id="{A2C68418-41CF-4ACC-99D8-7C004F09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08" y="5888892"/>
            <a:ext cx="831697" cy="7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71CCFF-24FD-4A36-AA1E-07AF5D4C334D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4987925" cy="1341437"/>
        </p:xfrm>
        <a:graphic>
          <a:graphicData uri="http://schemas.openxmlformats.org/drawingml/2006/table">
            <a:tbl>
              <a:tblPr/>
              <a:tblGrid>
                <a:gridCol w="498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Graindorge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0468" name="ZoneTexte 14">
            <a:extLst>
              <a:ext uri="{FF2B5EF4-FFF2-40B4-BE49-F238E27FC236}">
                <a16:creationId xmlns:a16="http://schemas.microsoft.com/office/drawing/2014/main" id="{45722DCC-E364-43B0-AAB1-3E970128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0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9AD00BA-2950-47DB-B9D9-11A9B0C6E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ZoneTexte 21">
            <a:extLst>
              <a:ext uri="{FF2B5EF4-FFF2-40B4-BE49-F238E27FC236}">
                <a16:creationId xmlns:a16="http://schemas.microsoft.com/office/drawing/2014/main" id="{E0EAF52D-34FD-4929-B8A8-8F2609760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Ramet (B-Lg) le 6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H44 –  1586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Ramet</a:t>
            </a:r>
          </a:p>
        </p:txBody>
      </p:sp>
      <p:sp>
        <p:nvSpPr>
          <p:cNvPr id="190471" name="ZoneTexte 22">
            <a:extLst>
              <a:ext uri="{FF2B5EF4-FFF2-40B4-BE49-F238E27FC236}">
                <a16:creationId xmlns:a16="http://schemas.microsoft.com/office/drawing/2014/main" id="{A75D188C-E6D6-4D7E-96D1-443864B2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57813"/>
            <a:ext cx="47164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Effectua plusieurs transports d’explosifs,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armes, exécuta un acte de sabotage</a:t>
            </a:r>
          </a:p>
        </p:txBody>
      </p:sp>
      <p:sp>
        <p:nvSpPr>
          <p:cNvPr id="188424" name="Espace réservé du numéro de diapositive 23">
            <a:extLst>
              <a:ext uri="{FF2B5EF4-FFF2-40B4-BE49-F238E27FC236}">
                <a16:creationId xmlns:a16="http://schemas.microsoft.com/office/drawing/2014/main" id="{893F1740-C880-499A-B8A3-B7465556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18E0F-1C7C-4381-B066-357E4DECC2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180</a:t>
            </a:fld>
            <a:endParaRPr lang="fr-BE" altLang="fr-FR"/>
          </a:p>
        </p:txBody>
      </p:sp>
      <p:pic>
        <p:nvPicPr>
          <p:cNvPr id="190473" name="Image 9" descr="rose-scraps-65.jpg">
            <a:extLst>
              <a:ext uri="{FF2B5EF4-FFF2-40B4-BE49-F238E27FC236}">
                <a16:creationId xmlns:a16="http://schemas.microsoft.com/office/drawing/2014/main" id="{D22205C2-66D1-49C4-92E7-6D6B5B35F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2591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4" name="Image 10" descr="belgique[1].gif">
            <a:extLst>
              <a:ext uri="{FF2B5EF4-FFF2-40B4-BE49-F238E27FC236}">
                <a16:creationId xmlns:a16="http://schemas.microsoft.com/office/drawing/2014/main" id="{E2107E31-9B4B-4537-B331-3609FEABB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F8A3EA-F43E-412E-9B2A-526210A9B81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8235" r="12397" b="9377"/>
          <a:stretch/>
        </p:blipFill>
        <p:spPr>
          <a:xfrm>
            <a:off x="683568" y="404983"/>
            <a:ext cx="207999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0476" name="Image 11">
            <a:extLst>
              <a:ext uri="{FF2B5EF4-FFF2-40B4-BE49-F238E27FC236}">
                <a16:creationId xmlns:a16="http://schemas.microsoft.com/office/drawing/2014/main" id="{6079E638-CB08-497B-A333-C25FFC238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F42DDB-371D-4276-8764-91B70BF012C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Grégoire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1492" name="ZoneTexte 14">
            <a:extLst>
              <a:ext uri="{FF2B5EF4-FFF2-40B4-BE49-F238E27FC236}">
                <a16:creationId xmlns:a16="http://schemas.microsoft.com/office/drawing/2014/main" id="{80C7847E-7CCB-4265-8608-6D8FDB4DA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1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5F5E78-755B-475B-81D4-689307AE04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ZoneTexte 21">
            <a:extLst>
              <a:ext uri="{FF2B5EF4-FFF2-40B4-BE49-F238E27FC236}">
                <a16:creationId xmlns:a16="http://schemas.microsoft.com/office/drawing/2014/main" id="{17281132-7D68-40CC-95F5-C4BF6A885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4044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Yernée-Fraineux (B-Lg) le 25 juillet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G57 – 1494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Nadrin</a:t>
            </a:r>
          </a:p>
        </p:txBody>
      </p:sp>
      <p:sp>
        <p:nvSpPr>
          <p:cNvPr id="191495" name="ZoneTexte 22">
            <a:extLst>
              <a:ext uri="{FF2B5EF4-FFF2-40B4-BE49-F238E27FC236}">
                <a16:creationId xmlns:a16="http://schemas.microsoft.com/office/drawing/2014/main" id="{6161360E-198E-467C-A8FC-6B5A76E95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132388"/>
            <a:ext cx="44291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transport d’armes et explosifs, sabotages, constitue un dépôt d’armes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chez lui, héberge des partisans   </a:t>
            </a:r>
          </a:p>
        </p:txBody>
      </p:sp>
      <p:sp>
        <p:nvSpPr>
          <p:cNvPr id="189448" name="Espace réservé du numéro de diapositive 23">
            <a:extLst>
              <a:ext uri="{FF2B5EF4-FFF2-40B4-BE49-F238E27FC236}">
                <a16:creationId xmlns:a16="http://schemas.microsoft.com/office/drawing/2014/main" id="{32147AFB-A2BA-4F51-A712-217115E9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CB1003-6E79-4F17-8342-065CC290D9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181</a:t>
            </a:fld>
            <a:endParaRPr lang="fr-BE" altLang="fr-FR"/>
          </a:p>
        </p:txBody>
      </p:sp>
      <p:pic>
        <p:nvPicPr>
          <p:cNvPr id="191497" name="Image 9" descr="rose-scraps-65.jpg">
            <a:extLst>
              <a:ext uri="{FF2B5EF4-FFF2-40B4-BE49-F238E27FC236}">
                <a16:creationId xmlns:a16="http://schemas.microsoft.com/office/drawing/2014/main" id="{3036C700-95BF-4016-BAB1-90528467E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8" name="Image 10" descr="belgique[1].gif">
            <a:extLst>
              <a:ext uri="{FF2B5EF4-FFF2-40B4-BE49-F238E27FC236}">
                <a16:creationId xmlns:a16="http://schemas.microsoft.com/office/drawing/2014/main" id="{6FB05604-04A6-417A-AFE1-7EC3A2F7A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EDA9EC-0C4D-4687-BA37-5C4C14E0847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0" y="404983"/>
            <a:ext cx="2196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1500" name="Image 2">
            <a:extLst>
              <a:ext uri="{FF2B5EF4-FFF2-40B4-BE49-F238E27FC236}">
                <a16:creationId xmlns:a16="http://schemas.microsoft.com/office/drawing/2014/main" id="{5815091A-214B-4F6B-9975-4512714BE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DE04907-CF15-4686-81EB-40C5A349E79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62538" cy="1341437"/>
        </p:xfrm>
        <a:graphic>
          <a:graphicData uri="http://schemas.openxmlformats.org/drawingml/2006/table">
            <a:tbl>
              <a:tblPr/>
              <a:tblGrid>
                <a:gridCol w="506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 Grégoire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2516" name="ZoneTexte 14">
            <a:extLst>
              <a:ext uri="{FF2B5EF4-FFF2-40B4-BE49-F238E27FC236}">
                <a16:creationId xmlns:a16="http://schemas.microsoft.com/office/drawing/2014/main" id="{3018F0B4-B338-4FAD-8A5B-D5CA23DB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2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385B78-7FDF-454F-B897-1EE125F442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ZoneTexte 21">
            <a:extLst>
              <a:ext uri="{FF2B5EF4-FFF2-40B4-BE49-F238E27FC236}">
                <a16:creationId xmlns:a16="http://schemas.microsoft.com/office/drawing/2014/main" id="{D20C8311-0740-44A1-A2DD-C6275118A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41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Flémalle-Haute (B-Lg) le 14 mars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Jemeppe s/Meuse le 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L14 – 1573 </a:t>
            </a:r>
          </a:p>
        </p:txBody>
      </p:sp>
      <p:sp>
        <p:nvSpPr>
          <p:cNvPr id="192519" name="ZoneTexte 22">
            <a:extLst>
              <a:ext uri="{FF2B5EF4-FFF2-40B4-BE49-F238E27FC236}">
                <a16:creationId xmlns:a16="http://schemas.microsoft.com/office/drawing/2014/main" id="{5127D07F-9224-4813-8DE8-D46DB5856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488" y="5924550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90472" name="Espace réservé du numéro de diapositive 23">
            <a:extLst>
              <a:ext uri="{FF2B5EF4-FFF2-40B4-BE49-F238E27FC236}">
                <a16:creationId xmlns:a16="http://schemas.microsoft.com/office/drawing/2014/main" id="{D559CB54-F36B-4310-B89A-6DBFA724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FAF18-126F-46BF-90EC-52EA2016D2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182</a:t>
            </a:fld>
            <a:endParaRPr lang="fr-BE" altLang="fr-FR"/>
          </a:p>
        </p:txBody>
      </p:sp>
      <p:pic>
        <p:nvPicPr>
          <p:cNvPr id="192521" name="Image 10" descr="belgique[1].gif">
            <a:extLst>
              <a:ext uri="{FF2B5EF4-FFF2-40B4-BE49-F238E27FC236}">
                <a16:creationId xmlns:a16="http://schemas.microsoft.com/office/drawing/2014/main" id="{9CC48C1D-E09E-45BE-A455-5B1E821C0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2" name="Image 8" descr="rose-scraps-65.jpg">
            <a:extLst>
              <a:ext uri="{FF2B5EF4-FFF2-40B4-BE49-F238E27FC236}">
                <a16:creationId xmlns:a16="http://schemas.microsoft.com/office/drawing/2014/main" id="{0ADFA6F1-6A4C-4830-8C48-824BFF4D5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90F9EFB-1A2D-4C09-9B20-77E32AD0324C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57775" cy="1341437"/>
        </p:xfrm>
        <a:graphic>
          <a:graphicData uri="http://schemas.openxmlformats.org/drawingml/2006/table">
            <a:tbl>
              <a:tblPr/>
              <a:tblGrid>
                <a:gridCol w="505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Eugène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Gridelet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3540" name="ZoneTexte 14">
            <a:extLst>
              <a:ext uri="{FF2B5EF4-FFF2-40B4-BE49-F238E27FC236}">
                <a16:creationId xmlns:a16="http://schemas.microsoft.com/office/drawing/2014/main" id="{8F21CBC7-72E9-4F9F-BB05-E0D81C1D8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3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F9DB74B-E616-497E-8E32-06489DB40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ZoneTexte 21">
            <a:extLst>
              <a:ext uri="{FF2B5EF4-FFF2-40B4-BE49-F238E27FC236}">
                <a16:creationId xmlns:a16="http://schemas.microsoft.com/office/drawing/2014/main" id="{F18148CA-C2C9-487B-B942-D0BB70ACE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21150"/>
            <a:ext cx="3971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Soy (B-Lu) le 16 octobre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I70 – 2205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</a:t>
            </a:r>
          </a:p>
        </p:txBody>
      </p:sp>
      <p:sp>
        <p:nvSpPr>
          <p:cNvPr id="193543" name="ZoneTexte 22">
            <a:extLst>
              <a:ext uri="{FF2B5EF4-FFF2-40B4-BE49-F238E27FC236}">
                <a16:creationId xmlns:a16="http://schemas.microsoft.com/office/drawing/2014/main" id="{1003EDC6-CEA4-4DAE-991C-6EFF13CC3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5132388"/>
            <a:ext cx="50101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transport armes, sabotages; abattu à Chénée, soigné à Saint-Léonard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être finalement fusillé   </a:t>
            </a:r>
          </a:p>
        </p:txBody>
      </p:sp>
      <p:sp>
        <p:nvSpPr>
          <p:cNvPr id="191496" name="Espace réservé du numéro de diapositive 23">
            <a:extLst>
              <a:ext uri="{FF2B5EF4-FFF2-40B4-BE49-F238E27FC236}">
                <a16:creationId xmlns:a16="http://schemas.microsoft.com/office/drawing/2014/main" id="{05016A47-348C-4E15-9A02-9ACFEC74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FA2FE-B175-42DE-9C5E-623233ACA59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183</a:t>
            </a:fld>
            <a:endParaRPr lang="fr-BE" altLang="fr-FR"/>
          </a:p>
        </p:txBody>
      </p:sp>
      <p:pic>
        <p:nvPicPr>
          <p:cNvPr id="193545" name="Image 9" descr="rose-scraps-65.jpg">
            <a:extLst>
              <a:ext uri="{FF2B5EF4-FFF2-40B4-BE49-F238E27FC236}">
                <a16:creationId xmlns:a16="http://schemas.microsoft.com/office/drawing/2014/main" id="{1DCDC4B3-53B6-4137-9A2D-D1B0B8107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6" name="Image 10" descr="belgique[1].gif">
            <a:extLst>
              <a:ext uri="{FF2B5EF4-FFF2-40B4-BE49-F238E27FC236}">
                <a16:creationId xmlns:a16="http://schemas.microsoft.com/office/drawing/2014/main" id="{15E492A5-E49F-492F-99E4-672ECE57E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GRIDELET_Eugene_11281.jpg">
            <a:extLst>
              <a:ext uri="{FF2B5EF4-FFF2-40B4-BE49-F238E27FC236}">
                <a16:creationId xmlns:a16="http://schemas.microsoft.com/office/drawing/2014/main" id="{47C4BC84-1725-46D5-A7D9-0CC6C2A78B1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799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3548" name="Image 11">
            <a:extLst>
              <a:ext uri="{FF2B5EF4-FFF2-40B4-BE49-F238E27FC236}">
                <a16:creationId xmlns:a16="http://schemas.microsoft.com/office/drawing/2014/main" id="{B0B29F29-E8C1-4FE9-85C4-84B663D1E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FDAC0B-D390-41E3-ABA4-0BE9E9C93348}"/>
              </a:ext>
            </a:extLst>
          </p:cNvPr>
          <p:cNvGraphicFramePr>
            <a:graphicFrameLocks noGrp="1"/>
          </p:cNvGraphicFramePr>
          <p:nvPr/>
        </p:nvGraphicFramePr>
        <p:xfrm>
          <a:off x="3824288" y="1268413"/>
          <a:ext cx="5068887" cy="1341437"/>
        </p:xfrm>
        <a:graphic>
          <a:graphicData uri="http://schemas.openxmlformats.org/drawingml/2006/table">
            <a:tbl>
              <a:tblPr/>
              <a:tblGrid>
                <a:gridCol w="506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Guelen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4564" name="ZoneTexte 14">
            <a:extLst>
              <a:ext uri="{FF2B5EF4-FFF2-40B4-BE49-F238E27FC236}">
                <a16:creationId xmlns:a16="http://schemas.microsoft.com/office/drawing/2014/main" id="{A339675A-5A4F-476F-80CB-E2BC202AD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4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518B922-42CC-43D8-AA7B-05520DEC6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ZoneTexte 21">
            <a:extLst>
              <a:ext uri="{FF2B5EF4-FFF2-40B4-BE49-F238E27FC236}">
                <a16:creationId xmlns:a16="http://schemas.microsoft.com/office/drawing/2014/main" id="{09EB0CFD-D217-43CD-B64C-83824DE8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73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Dalhem (B-Lu) le 8 juin 1893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J58 – 1954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</a:t>
            </a:r>
          </a:p>
        </p:txBody>
      </p:sp>
      <p:sp>
        <p:nvSpPr>
          <p:cNvPr id="194567" name="ZoneTexte 22">
            <a:extLst>
              <a:ext uri="{FF2B5EF4-FFF2-40B4-BE49-F238E27FC236}">
                <a16:creationId xmlns:a16="http://schemas.microsoft.com/office/drawing/2014/main" id="{CEF20898-D241-4DD7-870C-E84FBFCC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626100"/>
            <a:ext cx="3605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Presse, transport armes, sabotages   </a:t>
            </a:r>
          </a:p>
        </p:txBody>
      </p:sp>
      <p:sp>
        <p:nvSpPr>
          <p:cNvPr id="192520" name="Espace réservé du numéro de diapositive 23">
            <a:extLst>
              <a:ext uri="{FF2B5EF4-FFF2-40B4-BE49-F238E27FC236}">
                <a16:creationId xmlns:a16="http://schemas.microsoft.com/office/drawing/2014/main" id="{A57B5E39-BABE-4B30-BE6D-9C008FB9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31B1-948A-4E07-B32C-34147DC3C49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184</a:t>
            </a:fld>
            <a:endParaRPr lang="fr-BE" altLang="fr-FR"/>
          </a:p>
        </p:txBody>
      </p:sp>
      <p:pic>
        <p:nvPicPr>
          <p:cNvPr id="194569" name="Image 10" descr="belgique[1].gif">
            <a:extLst>
              <a:ext uri="{FF2B5EF4-FFF2-40B4-BE49-F238E27FC236}">
                <a16:creationId xmlns:a16="http://schemas.microsoft.com/office/drawing/2014/main" id="{D258EB24-6E16-4308-AEB5-6A7CC409B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Image 8" descr="rose-scraps-65.jpg">
            <a:extLst>
              <a:ext uri="{FF2B5EF4-FFF2-40B4-BE49-F238E27FC236}">
                <a16:creationId xmlns:a16="http://schemas.microsoft.com/office/drawing/2014/main" id="{1E914B00-6648-4DBD-AFF5-9FAC89917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1" name="Image 9">
            <a:extLst>
              <a:ext uri="{FF2B5EF4-FFF2-40B4-BE49-F238E27FC236}">
                <a16:creationId xmlns:a16="http://schemas.microsoft.com/office/drawing/2014/main" id="{3476CF6C-B9BF-4E8E-B0E8-2987967A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D0588C-77DC-408D-839E-C4AFE83A5F3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Guox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588" name="ZoneTexte 14">
            <a:extLst>
              <a:ext uri="{FF2B5EF4-FFF2-40B4-BE49-F238E27FC236}">
                <a16:creationId xmlns:a16="http://schemas.microsoft.com/office/drawing/2014/main" id="{11C333D6-1F0B-4889-AF33-94DABF973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95589" name="ZoneTexte 21">
            <a:extLst>
              <a:ext uri="{FF2B5EF4-FFF2-40B4-BE49-F238E27FC236}">
                <a16:creationId xmlns:a16="http://schemas.microsoft.com/office/drawing/2014/main" id="{F6B5164D-D838-4CA6-A815-BF96A9AE8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171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93542" name="Espace réservé du numéro de diapositive 23">
            <a:extLst>
              <a:ext uri="{FF2B5EF4-FFF2-40B4-BE49-F238E27FC236}">
                <a16:creationId xmlns:a16="http://schemas.microsoft.com/office/drawing/2014/main" id="{1E18E8AF-4090-4A2C-9CBF-FAD8C8C4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D930D-5A84-4B60-8C0D-786717CC599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185</a:t>
            </a:fld>
            <a:endParaRPr lang="fr-BE" altLang="fr-FR"/>
          </a:p>
        </p:txBody>
      </p:sp>
      <p:pic>
        <p:nvPicPr>
          <p:cNvPr id="195591" name="Image 8" descr="rose-scraps-65.jpg">
            <a:extLst>
              <a:ext uri="{FF2B5EF4-FFF2-40B4-BE49-F238E27FC236}">
                <a16:creationId xmlns:a16="http://schemas.microsoft.com/office/drawing/2014/main" id="{4E7592E7-3907-4284-9E0B-889ACFDE6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Image 9" descr="belgique[1].gif">
            <a:extLst>
              <a:ext uri="{FF2B5EF4-FFF2-40B4-BE49-F238E27FC236}">
                <a16:creationId xmlns:a16="http://schemas.microsoft.com/office/drawing/2014/main" id="{FB44E87F-6D60-4568-A421-E04ABD3E8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27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C6719F-7CEB-468E-8900-71CD17E707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ECDF82-82AB-4605-B10E-BEFFC922F67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33488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6612" name="ZoneTexte 14">
            <a:extLst>
              <a:ext uri="{FF2B5EF4-FFF2-40B4-BE49-F238E27FC236}">
                <a16:creationId xmlns:a16="http://schemas.microsoft.com/office/drawing/2014/main" id="{FC2D3C17-2792-4F1E-9292-D39F51B0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6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4D48A44-FBF7-4E0C-A904-9709F7A75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ZoneTexte 21">
            <a:extLst>
              <a:ext uri="{FF2B5EF4-FFF2-40B4-BE49-F238E27FC236}">
                <a16:creationId xmlns:a16="http://schemas.microsoft.com/office/drawing/2014/main" id="{10471864-2C79-499E-AAF7-D87CB69FD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29088"/>
            <a:ext cx="39751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18 février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I05 – 1934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196615" name="ZoneTexte 22">
            <a:extLst>
              <a:ext uri="{FF2B5EF4-FFF2-40B4-BE49-F238E27FC236}">
                <a16:creationId xmlns:a16="http://schemas.microsoft.com/office/drawing/2014/main" id="{20D05D83-BE3A-4D39-9619-2E606BE9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75275"/>
            <a:ext cx="37798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forestier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194568" name="Espace réservé du numéro de diapositive 23">
            <a:extLst>
              <a:ext uri="{FF2B5EF4-FFF2-40B4-BE49-F238E27FC236}">
                <a16:creationId xmlns:a16="http://schemas.microsoft.com/office/drawing/2014/main" id="{A839A761-3322-421D-9F17-BBBAD573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7D01B-3AB0-4E75-BAB7-D939E181F6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186</a:t>
            </a:fld>
            <a:endParaRPr lang="fr-BE" altLang="fr-FR"/>
          </a:p>
        </p:txBody>
      </p:sp>
      <p:pic>
        <p:nvPicPr>
          <p:cNvPr id="196617" name="Image 9" descr="rose-scraps-65.jpg">
            <a:extLst>
              <a:ext uri="{FF2B5EF4-FFF2-40B4-BE49-F238E27FC236}">
                <a16:creationId xmlns:a16="http://schemas.microsoft.com/office/drawing/2014/main" id="{53B14BAA-05B4-4665-8243-A71CEB316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8" name="Image 10" descr="belgique[1].gif">
            <a:extLst>
              <a:ext uri="{FF2B5EF4-FFF2-40B4-BE49-F238E27FC236}">
                <a16:creationId xmlns:a16="http://schemas.microsoft.com/office/drawing/2014/main" id="{C59B16BF-1C51-4DAE-8B5B-5DEE1B1EB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27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808034-2968-490E-A937-DC70B0CDDA6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6" y="463483"/>
            <a:ext cx="243101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6620" name="Image 11">
            <a:extLst>
              <a:ext uri="{FF2B5EF4-FFF2-40B4-BE49-F238E27FC236}">
                <a16:creationId xmlns:a16="http://schemas.microsoft.com/office/drawing/2014/main" id="{A6E34933-138F-42DC-9232-75B6ED28A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837238"/>
            <a:ext cx="10287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1" name="Image 12">
            <a:extLst>
              <a:ext uri="{FF2B5EF4-FFF2-40B4-BE49-F238E27FC236}">
                <a16:creationId xmlns:a16="http://schemas.microsoft.com/office/drawing/2014/main" id="{1047D8A7-9CC7-4CC9-868A-314BCF719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837238"/>
            <a:ext cx="1270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B9CEBDB-C737-4956-A6E9-D8CBFDB924E1}"/>
              </a:ext>
            </a:extLst>
          </p:cNvPr>
          <p:cNvGraphicFramePr>
            <a:graphicFrameLocks noGrp="1"/>
          </p:cNvGraphicFramePr>
          <p:nvPr/>
        </p:nvGraphicFramePr>
        <p:xfrm>
          <a:off x="3854450" y="1268413"/>
          <a:ext cx="5043488" cy="1341437"/>
        </p:xfrm>
        <a:graphic>
          <a:graphicData uri="http://schemas.openxmlformats.org/drawingml/2006/table">
            <a:tbl>
              <a:tblPr/>
              <a:tblGrid>
                <a:gridCol w="504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7636" name="ZoneTexte 14">
            <a:extLst>
              <a:ext uri="{FF2B5EF4-FFF2-40B4-BE49-F238E27FC236}">
                <a16:creationId xmlns:a16="http://schemas.microsoft.com/office/drawing/2014/main" id="{E15DD6C1-B345-46BA-97C0-1A2A7A24F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7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81D81E-E6A3-47BA-BEF8-8C56F103AA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8" name="ZoneTexte 21">
            <a:extLst>
              <a:ext uri="{FF2B5EF4-FFF2-40B4-BE49-F238E27FC236}">
                <a16:creationId xmlns:a16="http://schemas.microsoft.com/office/drawing/2014/main" id="{5D6FE9B2-5698-4486-87EF-1F1E8E1FB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14 avril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I06 – 1934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197639" name="ZoneTexte 22">
            <a:extLst>
              <a:ext uri="{FF2B5EF4-FFF2-40B4-BE49-F238E27FC236}">
                <a16:creationId xmlns:a16="http://schemas.microsoft.com/office/drawing/2014/main" id="{28F895FB-662A-44A3-BD50-C089C0AC1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792663"/>
            <a:ext cx="490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d’assurances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Actions punitives - Chef de peloton,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organisation et recrutement - Transports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journaux clandestins   </a:t>
            </a:r>
          </a:p>
        </p:txBody>
      </p:sp>
      <p:sp>
        <p:nvSpPr>
          <p:cNvPr id="195592" name="Espace réservé du numéro de diapositive 23">
            <a:extLst>
              <a:ext uri="{FF2B5EF4-FFF2-40B4-BE49-F238E27FC236}">
                <a16:creationId xmlns:a16="http://schemas.microsoft.com/office/drawing/2014/main" id="{E080E81E-9543-4AED-B4D1-71C4643E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FBA80E-0BE5-4ABD-8455-FA6CA76396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187</a:t>
            </a:fld>
            <a:endParaRPr lang="fr-BE" altLang="fr-FR"/>
          </a:p>
        </p:txBody>
      </p:sp>
      <p:pic>
        <p:nvPicPr>
          <p:cNvPr id="197641" name="Image 9" descr="rose-scraps-65.jpg">
            <a:extLst>
              <a:ext uri="{FF2B5EF4-FFF2-40B4-BE49-F238E27FC236}">
                <a16:creationId xmlns:a16="http://schemas.microsoft.com/office/drawing/2014/main" id="{8D8BA35A-6E1D-4DD8-95F9-6D23BC698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04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2" name="Image 10" descr="belgique[1].gif">
            <a:extLst>
              <a:ext uri="{FF2B5EF4-FFF2-40B4-BE49-F238E27FC236}">
                <a16:creationId xmlns:a16="http://schemas.microsoft.com/office/drawing/2014/main" id="{C7B8FE91-C709-4961-9DAF-F5DDD10BB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USTIN_Emile_11283.jpg">
            <a:extLst>
              <a:ext uri="{FF2B5EF4-FFF2-40B4-BE49-F238E27FC236}">
                <a16:creationId xmlns:a16="http://schemas.microsoft.com/office/drawing/2014/main" id="{C5FBAB9E-B36D-4E6B-AE5D-55416A0840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922" y="3861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7644" name="Image 12">
            <a:extLst>
              <a:ext uri="{FF2B5EF4-FFF2-40B4-BE49-F238E27FC236}">
                <a16:creationId xmlns:a16="http://schemas.microsoft.com/office/drawing/2014/main" id="{32327733-FE38-4FF1-BAC2-CED7BDB46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028DFA-A7B8-4C0B-98C1-83224B5281C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Martin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Gyselaer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8660" name="ZoneTexte 14">
            <a:extLst>
              <a:ext uri="{FF2B5EF4-FFF2-40B4-BE49-F238E27FC236}">
                <a16:creationId xmlns:a16="http://schemas.microsoft.com/office/drawing/2014/main" id="{319DC0AD-AE6B-4A39-8305-2035D6693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8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8531B86-592F-43B3-99E9-CD3BA0EB05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ZoneTexte 21">
            <a:extLst>
              <a:ext uri="{FF2B5EF4-FFF2-40B4-BE49-F238E27FC236}">
                <a16:creationId xmlns:a16="http://schemas.microsoft.com/office/drawing/2014/main" id="{DD37F0CB-3CEF-46FF-A64E-C2970F4AE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87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13 juin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L05 – 2829 </a:t>
            </a:r>
          </a:p>
        </p:txBody>
      </p:sp>
      <p:sp>
        <p:nvSpPr>
          <p:cNvPr id="198663" name="ZoneTexte 22">
            <a:extLst>
              <a:ext uri="{FF2B5EF4-FFF2-40B4-BE49-F238E27FC236}">
                <a16:creationId xmlns:a16="http://schemas.microsoft.com/office/drawing/2014/main" id="{225A53D2-9BF3-4543-A239-2A196347B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88" y="5607050"/>
            <a:ext cx="1474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Imprimeur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</a:t>
            </a:r>
          </a:p>
        </p:txBody>
      </p:sp>
      <p:sp>
        <p:nvSpPr>
          <p:cNvPr id="196616" name="Espace réservé du numéro de diapositive 23">
            <a:extLst>
              <a:ext uri="{FF2B5EF4-FFF2-40B4-BE49-F238E27FC236}">
                <a16:creationId xmlns:a16="http://schemas.microsoft.com/office/drawing/2014/main" id="{1ADEC76C-0950-4A58-BCDF-8BF4F599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74767-0957-45FA-8004-AF188CCE3E3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188</a:t>
            </a:fld>
            <a:endParaRPr lang="fr-BE" altLang="fr-FR"/>
          </a:p>
        </p:txBody>
      </p:sp>
      <p:pic>
        <p:nvPicPr>
          <p:cNvPr id="198665" name="Image 9" descr="rose-scraps-65.jpg">
            <a:extLst>
              <a:ext uri="{FF2B5EF4-FFF2-40B4-BE49-F238E27FC236}">
                <a16:creationId xmlns:a16="http://schemas.microsoft.com/office/drawing/2014/main" id="{EA7FB4F7-89BF-4FF0-B17E-9BC4E5E09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178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Image 10" descr="belgique[1].gif">
            <a:extLst>
              <a:ext uri="{FF2B5EF4-FFF2-40B4-BE49-F238E27FC236}">
                <a16:creationId xmlns:a16="http://schemas.microsoft.com/office/drawing/2014/main" id="{F1DA16FD-9428-4359-9176-A908D97B9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32D7527-0FE6-4013-808E-C41CAC7E0A8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789" r="7490" b="4795"/>
          <a:stretch/>
        </p:blipFill>
        <p:spPr>
          <a:xfrm>
            <a:off x="755576" y="332976"/>
            <a:ext cx="190589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8668" name="Image 11">
            <a:extLst>
              <a:ext uri="{FF2B5EF4-FFF2-40B4-BE49-F238E27FC236}">
                <a16:creationId xmlns:a16="http://schemas.microsoft.com/office/drawing/2014/main" id="{223E99E9-52CC-4373-BE40-6B0F313B3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732463"/>
            <a:ext cx="6350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3FE5C3A-6A00-49A5-82AA-D90F3DDDEA0C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47775"/>
          <a:ext cx="5073650" cy="1341438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Hainaut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9684" name="ZoneTexte 14">
            <a:extLst>
              <a:ext uri="{FF2B5EF4-FFF2-40B4-BE49-F238E27FC236}">
                <a16:creationId xmlns:a16="http://schemas.microsoft.com/office/drawing/2014/main" id="{9205C274-3D52-4345-8488-54B874237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9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674F41-B408-4587-B1A1-16049EE520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ZoneTexte 21">
            <a:extLst>
              <a:ext uri="{FF2B5EF4-FFF2-40B4-BE49-F238E27FC236}">
                <a16:creationId xmlns:a16="http://schemas.microsoft.com/office/drawing/2014/main" id="{A652FF16-26B2-4A36-BB23-97DCCFDB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49725"/>
            <a:ext cx="3960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(B-Lg), le 3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Beyne-Heusay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L13 – 1513</a:t>
            </a:r>
          </a:p>
        </p:txBody>
      </p:sp>
      <p:sp>
        <p:nvSpPr>
          <p:cNvPr id="199687" name="ZoneTexte 22">
            <a:extLst>
              <a:ext uri="{FF2B5EF4-FFF2-40B4-BE49-F238E27FC236}">
                <a16:creationId xmlns:a16="http://schemas.microsoft.com/office/drawing/2014/main" id="{8FCFA907-2533-409D-9FBB-75F28F877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abattu lors d'un mission de sabotage</a:t>
            </a:r>
          </a:p>
        </p:txBody>
      </p:sp>
      <p:sp>
        <p:nvSpPr>
          <p:cNvPr id="197640" name="Espace réservé du numéro de diapositive 23">
            <a:extLst>
              <a:ext uri="{FF2B5EF4-FFF2-40B4-BE49-F238E27FC236}">
                <a16:creationId xmlns:a16="http://schemas.microsoft.com/office/drawing/2014/main" id="{AFDE09D2-1535-4576-917C-7D6D7392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62873-57AE-4F1D-8B2C-13832AA26C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189</a:t>
            </a:fld>
            <a:endParaRPr lang="fr-BE" altLang="fr-FR"/>
          </a:p>
        </p:txBody>
      </p:sp>
      <p:pic>
        <p:nvPicPr>
          <p:cNvPr id="199689" name="Image 9" descr="rose-scraps-65.jpg">
            <a:extLst>
              <a:ext uri="{FF2B5EF4-FFF2-40B4-BE49-F238E27FC236}">
                <a16:creationId xmlns:a16="http://schemas.microsoft.com/office/drawing/2014/main" id="{52691B01-26CB-4186-AED0-D5A6CE46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0" name="Image 10" descr="belgique[1].gif">
            <a:extLst>
              <a:ext uri="{FF2B5EF4-FFF2-40B4-BE49-F238E27FC236}">
                <a16:creationId xmlns:a16="http://schemas.microsoft.com/office/drawing/2014/main" id="{7AF35DB0-C6D8-4B66-9456-BD826C2BA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092860-48B9-448C-B262-F02864B032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3" t="38336" r="30380" b="36031"/>
          <a:stretch/>
        </p:blipFill>
        <p:spPr>
          <a:xfrm>
            <a:off x="755576" y="478716"/>
            <a:ext cx="19239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9692" name="Image 11">
            <a:extLst>
              <a:ext uri="{FF2B5EF4-FFF2-40B4-BE49-F238E27FC236}">
                <a16:creationId xmlns:a16="http://schemas.microsoft.com/office/drawing/2014/main" id="{CB3C43FF-B3D5-4E6F-BCD2-CAD62F732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5702300"/>
            <a:ext cx="828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AFD1A9-4221-4E06-8C3B-83366C2A36FD}"/>
              </a:ext>
            </a:extLst>
          </p:cNvPr>
          <p:cNvGraphicFramePr>
            <a:graphicFrameLocks noGrp="1"/>
          </p:cNvGraphicFramePr>
          <p:nvPr/>
        </p:nvGraphicFramePr>
        <p:xfrm>
          <a:off x="3821113" y="1268413"/>
          <a:ext cx="5284787" cy="1341437"/>
        </p:xfrm>
        <a:graphic>
          <a:graphicData uri="http://schemas.openxmlformats.org/drawingml/2006/table">
            <a:tbl>
              <a:tblPr/>
              <a:tblGrid>
                <a:gridCol w="528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Jean-Marie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ZoneTexte 14">
            <a:extLst>
              <a:ext uri="{FF2B5EF4-FFF2-40B4-BE49-F238E27FC236}">
                <a16:creationId xmlns:a16="http://schemas.microsoft.com/office/drawing/2014/main" id="{30C9477E-26C8-4929-93E1-1059EE1D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5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3B9253-FD1B-4A93-A52F-8F8D70508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 17" descr="belgique[1].gif">
            <a:extLst>
              <a:ext uri="{FF2B5EF4-FFF2-40B4-BE49-F238E27FC236}">
                <a16:creationId xmlns:a16="http://schemas.microsoft.com/office/drawing/2014/main" id="{98B45CFA-A3A9-4F87-9AC8-01D071870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ZoneTexte 21">
            <a:extLst>
              <a:ext uri="{FF2B5EF4-FFF2-40B4-BE49-F238E27FC236}">
                <a16:creationId xmlns:a16="http://schemas.microsoft.com/office/drawing/2014/main" id="{4DC1598E-C87F-4E12-907E-E41C21C18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51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Liège (B-Lg) le 17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11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H16 - 1549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</a:t>
            </a:r>
            <a:r>
              <a:rPr lang="fr-BE" altLang="fr-FR" sz="1800" dirty="0" err="1"/>
              <a:t>Marbehan</a:t>
            </a:r>
            <a:endParaRPr lang="fr-BE" altLang="fr-FR" sz="1800" dirty="0"/>
          </a:p>
        </p:txBody>
      </p:sp>
      <p:sp>
        <p:nvSpPr>
          <p:cNvPr id="23560" name="Espace réservé du numéro de diapositive 23">
            <a:extLst>
              <a:ext uri="{FF2B5EF4-FFF2-40B4-BE49-F238E27FC236}">
                <a16:creationId xmlns:a16="http://schemas.microsoft.com/office/drawing/2014/main" id="{79437A2A-82EC-494F-A1BB-4EDF6D41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AFCC23-4CF5-4925-A7E1-2E7E5E908E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BE" altLang="fr-FR"/>
          </a:p>
        </p:txBody>
      </p:sp>
      <p:pic>
        <p:nvPicPr>
          <p:cNvPr id="11" name="Image 10" descr="BASTIN_Jean_Marie_5316_3.jpg">
            <a:extLst>
              <a:ext uri="{FF2B5EF4-FFF2-40B4-BE49-F238E27FC236}">
                <a16:creationId xmlns:a16="http://schemas.microsoft.com/office/drawing/2014/main" id="{EA649084-E25B-4A32-9CF9-C196E1DFE6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330" y="26561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Image 9" descr="rose-scraps-65.jpg">
            <a:extLst>
              <a:ext uri="{FF2B5EF4-FFF2-40B4-BE49-F238E27FC236}">
                <a16:creationId xmlns:a16="http://schemas.microsoft.com/office/drawing/2014/main" id="{B6300607-7919-4ED4-B6E2-DF1ECCE43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702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ZoneTexte 11">
            <a:extLst>
              <a:ext uri="{FF2B5EF4-FFF2-40B4-BE49-F238E27FC236}">
                <a16:creationId xmlns:a16="http://schemas.microsoft.com/office/drawing/2014/main" id="{985640CB-FC1B-4AC2-90BF-60863A66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295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</a:t>
            </a:r>
          </a:p>
        </p:txBody>
      </p:sp>
      <p:pic>
        <p:nvPicPr>
          <p:cNvPr id="24588" name="Image 12">
            <a:extLst>
              <a:ext uri="{FF2B5EF4-FFF2-40B4-BE49-F238E27FC236}">
                <a16:creationId xmlns:a16="http://schemas.microsoft.com/office/drawing/2014/main" id="{D8D79EB4-208C-4C3D-AE4E-994F9419D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24550"/>
            <a:ext cx="10810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618109E-248C-42DD-A513-4A50F1A0C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3.345              N° du prisonnier: 1.450</a:t>
            </a:r>
          </a:p>
        </p:txBody>
      </p:sp>
      <p:pic>
        <p:nvPicPr>
          <p:cNvPr id="13" name="Picture 2" descr="Armée secrète (Belgique) — Wikipédia">
            <a:extLst>
              <a:ext uri="{FF2B5EF4-FFF2-40B4-BE49-F238E27FC236}">
                <a16:creationId xmlns:a16="http://schemas.microsoft.com/office/drawing/2014/main" id="{EBD03D11-64A8-4D87-9F9C-79B331ED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08" y="5888891"/>
            <a:ext cx="890517" cy="76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C17DD5A-3EED-4125-A595-1CCC9F0A576E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Halin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0708" name="ZoneTexte 14">
            <a:extLst>
              <a:ext uri="{FF2B5EF4-FFF2-40B4-BE49-F238E27FC236}">
                <a16:creationId xmlns:a16="http://schemas.microsoft.com/office/drawing/2014/main" id="{D1606686-F523-4D78-9B2D-8AA9601A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0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DC80F2-3914-4FCE-A35E-2AE7EA0B8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0" name="ZoneTexte 21">
            <a:extLst>
              <a:ext uri="{FF2B5EF4-FFF2-40B4-BE49-F238E27FC236}">
                <a16:creationId xmlns:a16="http://schemas.microsoft.com/office/drawing/2014/main" id="{9CBA8174-7A3F-4400-AD08-018D4313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4140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Nicolajeff (RU)  le 5 janvier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J21 – 1610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0711" name="ZoneTexte 22">
            <a:extLst>
              <a:ext uri="{FF2B5EF4-FFF2-40B4-BE49-F238E27FC236}">
                <a16:creationId xmlns:a16="http://schemas.microsoft.com/office/drawing/2014/main" id="{F6E0F557-0DA3-46F4-B626-66519C21E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624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illégaux   </a:t>
            </a:r>
          </a:p>
        </p:txBody>
      </p:sp>
      <p:sp>
        <p:nvSpPr>
          <p:cNvPr id="198664" name="Espace réservé du numéro de diapositive 23">
            <a:extLst>
              <a:ext uri="{FF2B5EF4-FFF2-40B4-BE49-F238E27FC236}">
                <a16:creationId xmlns:a16="http://schemas.microsoft.com/office/drawing/2014/main" id="{558B8954-C679-415B-812E-0D74FA3A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A4EF0B-4003-4486-9CC3-8EF26E9994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190</a:t>
            </a:fld>
            <a:endParaRPr lang="fr-BE" altLang="fr-FR"/>
          </a:p>
        </p:txBody>
      </p:sp>
      <p:pic>
        <p:nvPicPr>
          <p:cNvPr id="200713" name="Image 9" descr="rose-scraps-65.jpg">
            <a:extLst>
              <a:ext uri="{FF2B5EF4-FFF2-40B4-BE49-F238E27FC236}">
                <a16:creationId xmlns:a16="http://schemas.microsoft.com/office/drawing/2014/main" id="{9657368B-0A4C-4DD2-A829-45C129FC2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427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4" name="Image 10" descr="belgique[1].gif">
            <a:extLst>
              <a:ext uri="{FF2B5EF4-FFF2-40B4-BE49-F238E27FC236}">
                <a16:creationId xmlns:a16="http://schemas.microsoft.com/office/drawing/2014/main" id="{88F96D0B-726B-438D-B1DA-C93F3DB15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ALIN%20Albert_b.jpg">
            <a:extLst>
              <a:ext uri="{FF2B5EF4-FFF2-40B4-BE49-F238E27FC236}">
                <a16:creationId xmlns:a16="http://schemas.microsoft.com/office/drawing/2014/main" id="{350D9891-471D-441B-985A-B97590471E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511" b="3314"/>
          <a:stretch>
            <a:fillRect/>
          </a:stretch>
        </p:blipFill>
        <p:spPr>
          <a:xfrm>
            <a:off x="58800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0716" name="Image 1">
            <a:extLst>
              <a:ext uri="{FF2B5EF4-FFF2-40B4-BE49-F238E27FC236}">
                <a16:creationId xmlns:a16="http://schemas.microsoft.com/office/drawing/2014/main" id="{1E11BBE1-5C34-4ACC-B4A5-76481EB41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732463"/>
            <a:ext cx="6365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056A2B-7EA2-4B5C-8073-063E7AD6794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Halleux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1732" name="ZoneTexte 14">
            <a:extLst>
              <a:ext uri="{FF2B5EF4-FFF2-40B4-BE49-F238E27FC236}">
                <a16:creationId xmlns:a16="http://schemas.microsoft.com/office/drawing/2014/main" id="{4DCDB90A-BAA3-45FB-9ABB-C638EAA5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1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1D906DD-961F-426C-A054-357725996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4" name="ZoneTexte 21">
            <a:extLst>
              <a:ext uri="{FF2B5EF4-FFF2-40B4-BE49-F238E27FC236}">
                <a16:creationId xmlns:a16="http://schemas.microsoft.com/office/drawing/2014/main" id="{6A3EFC9B-9BE0-4753-BBC4-03C87384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26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 le 4 mars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Transporté à la Citadelle de Liège le 24/11/43;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le même jour a été abattu chez Delcominette en voulant prendre la fuite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J32 – 1616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1735" name="ZoneTexte 22">
            <a:extLst>
              <a:ext uri="{FF2B5EF4-FFF2-40B4-BE49-F238E27FC236}">
                <a16:creationId xmlns:a16="http://schemas.microsoft.com/office/drawing/2014/main" id="{CE104D4C-EE74-4DB2-BD5E-7247A2229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73688"/>
            <a:ext cx="3779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Tourneur à Cockerill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99688" name="Espace réservé du numéro de diapositive 23">
            <a:extLst>
              <a:ext uri="{FF2B5EF4-FFF2-40B4-BE49-F238E27FC236}">
                <a16:creationId xmlns:a16="http://schemas.microsoft.com/office/drawing/2014/main" id="{F4F84945-6C40-4E83-BA95-48F95D03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05B04-5170-4E03-A71B-25D25AB651D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191</a:t>
            </a:fld>
            <a:endParaRPr lang="fr-BE" altLang="fr-FR"/>
          </a:p>
        </p:txBody>
      </p:sp>
      <p:pic>
        <p:nvPicPr>
          <p:cNvPr id="201737" name="Image 10" descr="belgique[1].gif">
            <a:extLst>
              <a:ext uri="{FF2B5EF4-FFF2-40B4-BE49-F238E27FC236}">
                <a16:creationId xmlns:a16="http://schemas.microsoft.com/office/drawing/2014/main" id="{41E92F6A-9B33-48B3-955E-1A087779D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Image 8" descr="rose-scraps-65.jpg">
            <a:extLst>
              <a:ext uri="{FF2B5EF4-FFF2-40B4-BE49-F238E27FC236}">
                <a16:creationId xmlns:a16="http://schemas.microsoft.com/office/drawing/2014/main" id="{3C81F22A-6116-4C8A-AFFE-45D1005AF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78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Image 1">
            <a:extLst>
              <a:ext uri="{FF2B5EF4-FFF2-40B4-BE49-F238E27FC236}">
                <a16:creationId xmlns:a16="http://schemas.microsoft.com/office/drawing/2014/main" id="{EA7273E1-E82C-4A5D-A81F-E08725DB9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5732463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A46774-2924-4834-B55A-BFF2A55D58D2}"/>
              </a:ext>
            </a:extLst>
          </p:cNvPr>
          <p:cNvGraphicFramePr>
            <a:graphicFrameLocks noGrp="1"/>
          </p:cNvGraphicFramePr>
          <p:nvPr/>
        </p:nvGraphicFramePr>
        <p:xfrm>
          <a:off x="3825875" y="1308100"/>
          <a:ext cx="5067300" cy="1341438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Hannaert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2756" name="ZoneTexte 14">
            <a:extLst>
              <a:ext uri="{FF2B5EF4-FFF2-40B4-BE49-F238E27FC236}">
                <a16:creationId xmlns:a16="http://schemas.microsoft.com/office/drawing/2014/main" id="{54004DD1-B56C-4B4C-B7EE-8D0F3A569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2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213A52-63FF-4349-978F-ED1F88263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90800"/>
            <a:ext cx="16589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8" name="ZoneTexte 21">
            <a:extLst>
              <a:ext uri="{FF2B5EF4-FFF2-40B4-BE49-F238E27FC236}">
                <a16:creationId xmlns:a16="http://schemas.microsoft.com/office/drawing/2014/main" id="{F404295C-55A2-45F1-B263-CDF94688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73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G39 – 1554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2759" name="ZoneTexte 22">
            <a:extLst>
              <a:ext uri="{FF2B5EF4-FFF2-40B4-BE49-F238E27FC236}">
                <a16:creationId xmlns:a16="http://schemas.microsoft.com/office/drawing/2014/main" id="{2AFFF942-199D-4034-8FD2-2543E066C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373688"/>
            <a:ext cx="32146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Aida une organisation de résistance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créée par le nommé Simonis   </a:t>
            </a:r>
          </a:p>
        </p:txBody>
      </p:sp>
      <p:sp>
        <p:nvSpPr>
          <p:cNvPr id="200712" name="Espace réservé du numéro de diapositive 23">
            <a:extLst>
              <a:ext uri="{FF2B5EF4-FFF2-40B4-BE49-F238E27FC236}">
                <a16:creationId xmlns:a16="http://schemas.microsoft.com/office/drawing/2014/main" id="{92CB2B14-70C1-4B17-8DF2-EC273EB6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A41596-6D18-4C46-B610-3ED406A176B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192</a:t>
            </a:fld>
            <a:endParaRPr lang="fr-BE" altLang="fr-FR"/>
          </a:p>
        </p:txBody>
      </p:sp>
      <p:pic>
        <p:nvPicPr>
          <p:cNvPr id="202761" name="Image 10" descr="belgique[1].gif">
            <a:extLst>
              <a:ext uri="{FF2B5EF4-FFF2-40B4-BE49-F238E27FC236}">
                <a16:creationId xmlns:a16="http://schemas.microsoft.com/office/drawing/2014/main" id="{92D60691-6AF6-4C1A-832B-59BFA5C48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2" name="Image 8" descr="rose-scraps-65.jpg">
            <a:extLst>
              <a:ext uri="{FF2B5EF4-FFF2-40B4-BE49-F238E27FC236}">
                <a16:creationId xmlns:a16="http://schemas.microsoft.com/office/drawing/2014/main" id="{4CC598DB-41D2-417C-8F95-785EC11EF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2766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E88DA0-D4AB-4BE9-8899-D01BF9DC8B5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Hans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3780" name="ZoneTexte 14">
            <a:extLst>
              <a:ext uri="{FF2B5EF4-FFF2-40B4-BE49-F238E27FC236}">
                <a16:creationId xmlns:a16="http://schemas.microsoft.com/office/drawing/2014/main" id="{036BBA97-5AF8-48E9-8040-6A9F689AF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3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10A517-0C48-4958-8874-D2DE6F8E4F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2" name="ZoneTexte 21">
            <a:extLst>
              <a:ext uri="{FF2B5EF4-FFF2-40B4-BE49-F238E27FC236}">
                <a16:creationId xmlns:a16="http://schemas.microsoft.com/office/drawing/2014/main" id="{1ADF0547-5B4F-4703-BA7E-388CCDC19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Eben-Emael (B-Lg)  le 4 juillet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J67 – 33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3783" name="ZoneTexte 22">
            <a:extLst>
              <a:ext uri="{FF2B5EF4-FFF2-40B4-BE49-F238E27FC236}">
                <a16:creationId xmlns:a16="http://schemas.microsoft.com/office/drawing/2014/main" id="{8AF55540-4AE6-48B9-B60C-270E87076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5132388"/>
            <a:ext cx="507523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Prend part à l'exécution de traitres et dénonciateurs   </a:t>
            </a:r>
          </a:p>
        </p:txBody>
      </p:sp>
      <p:sp>
        <p:nvSpPr>
          <p:cNvPr id="201736" name="Espace réservé du numéro de diapositive 23">
            <a:extLst>
              <a:ext uri="{FF2B5EF4-FFF2-40B4-BE49-F238E27FC236}">
                <a16:creationId xmlns:a16="http://schemas.microsoft.com/office/drawing/2014/main" id="{C4255515-F3EC-4DF1-8F16-E21E0FCC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FF30C4-515C-4FBF-B7A0-6232F86ABC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193</a:t>
            </a:fld>
            <a:endParaRPr lang="fr-BE" altLang="fr-FR"/>
          </a:p>
        </p:txBody>
      </p:sp>
      <p:pic>
        <p:nvPicPr>
          <p:cNvPr id="203785" name="Image 9" descr="rose-scraps-65.jpg">
            <a:extLst>
              <a:ext uri="{FF2B5EF4-FFF2-40B4-BE49-F238E27FC236}">
                <a16:creationId xmlns:a16="http://schemas.microsoft.com/office/drawing/2014/main" id="{39225648-5304-44AD-B51F-5B51C7441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Image 10" descr="belgique[1].gif">
            <a:extLst>
              <a:ext uri="{FF2B5EF4-FFF2-40B4-BE49-F238E27FC236}">
                <a16:creationId xmlns:a16="http://schemas.microsoft.com/office/drawing/2014/main" id="{B7DD5238-6551-46B5-A8EF-50ECD7ACD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ANS_Camille_11920.jpg">
            <a:extLst>
              <a:ext uri="{FF2B5EF4-FFF2-40B4-BE49-F238E27FC236}">
                <a16:creationId xmlns:a16="http://schemas.microsoft.com/office/drawing/2014/main" id="{6166AA3A-B746-40B4-80D2-83EE1F21E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4554" t="2864" r="4363" b="2638"/>
          <a:stretch>
            <a:fillRect/>
          </a:stretch>
        </p:blipFill>
        <p:spPr>
          <a:xfrm>
            <a:off x="608860" y="38374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3788" name="Image 11">
            <a:extLst>
              <a:ext uri="{FF2B5EF4-FFF2-40B4-BE49-F238E27FC236}">
                <a16:creationId xmlns:a16="http://schemas.microsoft.com/office/drawing/2014/main" id="{BA0BB1B3-6616-4D07-A373-91F00648F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36587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9400B03-49BC-4243-80B9-EF59E6DEA06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Hansen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04" name="ZoneTexte 14">
            <a:extLst>
              <a:ext uri="{FF2B5EF4-FFF2-40B4-BE49-F238E27FC236}">
                <a16:creationId xmlns:a16="http://schemas.microsoft.com/office/drawing/2014/main" id="{323EA9DF-FE04-4E62-8184-0A97C1C9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4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22274A-B41F-48BF-B1CA-D266A27422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6" name="ZoneTexte 21">
            <a:extLst>
              <a:ext uri="{FF2B5EF4-FFF2-40B4-BE49-F238E27FC236}">
                <a16:creationId xmlns:a16="http://schemas.microsoft.com/office/drawing/2014/main" id="{6047789D-ED47-4D38-A4DA-884CC28B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29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20 août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J17 – 1635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4807" name="ZoneTexte 22">
            <a:extLst>
              <a:ext uri="{FF2B5EF4-FFF2-40B4-BE49-F238E27FC236}">
                <a16:creationId xmlns:a16="http://schemas.microsoft.com/office/drawing/2014/main" id="{2707C98E-7D5B-4991-9813-38F168234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354638"/>
            <a:ext cx="53641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Capitaine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Malgré son jeune âge, promu commandant de bataillon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grâce à ses qualités lors des différentes actions de sabotage.    </a:t>
            </a:r>
          </a:p>
        </p:txBody>
      </p:sp>
      <p:sp>
        <p:nvSpPr>
          <p:cNvPr id="202760" name="Espace réservé du numéro de diapositive 23">
            <a:extLst>
              <a:ext uri="{FF2B5EF4-FFF2-40B4-BE49-F238E27FC236}">
                <a16:creationId xmlns:a16="http://schemas.microsoft.com/office/drawing/2014/main" id="{31DE2619-7D33-40A2-A9FA-743C21A2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530D5-32AB-464E-8A51-A0C9DF2FDB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194</a:t>
            </a:fld>
            <a:endParaRPr lang="fr-BE" altLang="fr-FR"/>
          </a:p>
        </p:txBody>
      </p:sp>
      <p:pic>
        <p:nvPicPr>
          <p:cNvPr id="204809" name="Image 10" descr="belgique[1].gif">
            <a:extLst>
              <a:ext uri="{FF2B5EF4-FFF2-40B4-BE49-F238E27FC236}">
                <a16:creationId xmlns:a16="http://schemas.microsoft.com/office/drawing/2014/main" id="{E447AC9E-9841-4876-9C34-1E219E118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0" name="Image 8" descr="rose-scraps-65.jpg">
            <a:extLst>
              <a:ext uri="{FF2B5EF4-FFF2-40B4-BE49-F238E27FC236}">
                <a16:creationId xmlns:a16="http://schemas.microsoft.com/office/drawing/2014/main" id="{A4D86574-44C8-44EC-B4CB-E2BA9B6FA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176588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1" name="Image 9">
            <a:extLst>
              <a:ext uri="{FF2B5EF4-FFF2-40B4-BE49-F238E27FC236}">
                <a16:creationId xmlns:a16="http://schemas.microsoft.com/office/drawing/2014/main" id="{CE3D5454-E7D1-4A9D-818D-1C023DB9E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56275"/>
            <a:ext cx="6365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37ADD72-0ED5-4D9D-AD9C-7219C2A1BA5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Hardy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828" name="ZoneTexte 14">
            <a:extLst>
              <a:ext uri="{FF2B5EF4-FFF2-40B4-BE49-F238E27FC236}">
                <a16:creationId xmlns:a16="http://schemas.microsoft.com/office/drawing/2014/main" id="{E38BF91D-8C99-426B-8253-877770E9B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5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087CAAD-D8E1-4999-9E8C-6D12C468D3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ZoneTexte 21">
            <a:extLst>
              <a:ext uri="{FF2B5EF4-FFF2-40B4-BE49-F238E27FC236}">
                <a16:creationId xmlns:a16="http://schemas.microsoft.com/office/drawing/2014/main" id="{F49FF8AD-B757-4A4D-88B2-884AD145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149725"/>
            <a:ext cx="42052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 le 14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H04 – 1597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5831" name="ZoneTexte 22">
            <a:extLst>
              <a:ext uri="{FF2B5EF4-FFF2-40B4-BE49-F238E27FC236}">
                <a16:creationId xmlns:a16="http://schemas.microsoft.com/office/drawing/2014/main" id="{0AC16C99-35DB-4B7E-8A16-4CFDB7C5A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081588"/>
            <a:ext cx="4554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transporta des armes et munitions,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distribua des tracts et journaux, aida les réfractaires   </a:t>
            </a:r>
          </a:p>
        </p:txBody>
      </p:sp>
      <p:sp>
        <p:nvSpPr>
          <p:cNvPr id="203784" name="Espace réservé du numéro de diapositive 23">
            <a:extLst>
              <a:ext uri="{FF2B5EF4-FFF2-40B4-BE49-F238E27FC236}">
                <a16:creationId xmlns:a16="http://schemas.microsoft.com/office/drawing/2014/main" id="{AB4C7D97-9C13-44E4-9DEC-3672A710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2303DF-CB38-4D6F-87D2-257FACE0DE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195</a:t>
            </a:fld>
            <a:endParaRPr lang="fr-BE" altLang="fr-FR"/>
          </a:p>
        </p:txBody>
      </p:sp>
      <p:pic>
        <p:nvPicPr>
          <p:cNvPr id="205833" name="Image 9" descr="rose-scraps-65.jpg">
            <a:extLst>
              <a:ext uri="{FF2B5EF4-FFF2-40B4-BE49-F238E27FC236}">
                <a16:creationId xmlns:a16="http://schemas.microsoft.com/office/drawing/2014/main" id="{C03E204A-577D-41FE-B608-CF44C60AC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Image 10" descr="belgique[1].gif">
            <a:extLst>
              <a:ext uri="{FF2B5EF4-FFF2-40B4-BE49-F238E27FC236}">
                <a16:creationId xmlns:a16="http://schemas.microsoft.com/office/drawing/2014/main" id="{93625883-7560-4A4D-B3F4-F16599554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3212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49CAEC1-7401-4BCD-8D97-63663AB6F9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4" y="341281"/>
            <a:ext cx="23217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36" name="Image 11">
            <a:extLst>
              <a:ext uri="{FF2B5EF4-FFF2-40B4-BE49-F238E27FC236}">
                <a16:creationId xmlns:a16="http://schemas.microsoft.com/office/drawing/2014/main" id="{EC21E3D0-39ED-4A53-AF5A-3433A0589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9F4952-540A-4659-82E3-F3FDE3A0416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Heine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852" name="ZoneTexte 14">
            <a:extLst>
              <a:ext uri="{FF2B5EF4-FFF2-40B4-BE49-F238E27FC236}">
                <a16:creationId xmlns:a16="http://schemas.microsoft.com/office/drawing/2014/main" id="{7FCFD3BA-C2A1-477E-B97D-561F1F170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68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E08BE27-FE85-45F1-9A4D-9ADDC3ACF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ZoneTexte 21">
            <a:extLst>
              <a:ext uri="{FF2B5EF4-FFF2-40B4-BE49-F238E27FC236}">
                <a16:creationId xmlns:a16="http://schemas.microsoft.com/office/drawing/2014/main" id="{20E4763E-05D6-4290-B837-1A6A5A77C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79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29 décembre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L18 – 1907 </a:t>
            </a:r>
          </a:p>
        </p:txBody>
      </p:sp>
      <p:sp>
        <p:nvSpPr>
          <p:cNvPr id="206855" name="ZoneTexte 22">
            <a:extLst>
              <a:ext uri="{FF2B5EF4-FFF2-40B4-BE49-F238E27FC236}">
                <a16:creationId xmlns:a16="http://schemas.microsoft.com/office/drawing/2014/main" id="{196DF7D7-E063-4F53-A612-301109ABC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80038"/>
            <a:ext cx="3348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transports d'armes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explosifs – sabotages</a:t>
            </a:r>
          </a:p>
        </p:txBody>
      </p:sp>
      <p:sp>
        <p:nvSpPr>
          <p:cNvPr id="204808" name="Espace réservé du numéro de diapositive 23">
            <a:extLst>
              <a:ext uri="{FF2B5EF4-FFF2-40B4-BE49-F238E27FC236}">
                <a16:creationId xmlns:a16="http://schemas.microsoft.com/office/drawing/2014/main" id="{906737BA-9872-4AF5-A44D-F8D707FC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427BB-B81A-4A86-9F70-82E224313A5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196</a:t>
            </a:fld>
            <a:endParaRPr lang="fr-BE" altLang="fr-FR"/>
          </a:p>
        </p:txBody>
      </p:sp>
      <p:pic>
        <p:nvPicPr>
          <p:cNvPr id="206857" name="Image 10" descr="belgique[1].gif">
            <a:extLst>
              <a:ext uri="{FF2B5EF4-FFF2-40B4-BE49-F238E27FC236}">
                <a16:creationId xmlns:a16="http://schemas.microsoft.com/office/drawing/2014/main" id="{1B4842D1-7602-4010-BB36-269342A5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8" name="Image 15" descr="rose-scraps-65.jpg">
            <a:extLst>
              <a:ext uri="{FF2B5EF4-FFF2-40B4-BE49-F238E27FC236}">
                <a16:creationId xmlns:a16="http://schemas.microsoft.com/office/drawing/2014/main" id="{3740D466-9CC5-48C0-A772-810B62D6F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80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F9D69FF-1367-4089-BDFA-C186554B30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4064" r="8332" b="4126"/>
          <a:stretch/>
        </p:blipFill>
        <p:spPr>
          <a:xfrm>
            <a:off x="557114" y="372392"/>
            <a:ext cx="227282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860" name="Image 11">
            <a:extLst>
              <a:ext uri="{FF2B5EF4-FFF2-40B4-BE49-F238E27FC236}">
                <a16:creationId xmlns:a16="http://schemas.microsoft.com/office/drawing/2014/main" id="{6E57E2B9-20B5-45A4-9578-A10351639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32463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51AD1E-6E63-4182-8C99-95CBA6ED9EC5}"/>
              </a:ext>
            </a:extLst>
          </p:cNvPr>
          <p:cNvGraphicFramePr>
            <a:graphicFrameLocks noGrp="1"/>
          </p:cNvGraphicFramePr>
          <p:nvPr/>
        </p:nvGraphicFramePr>
        <p:xfrm>
          <a:off x="3865563" y="1268413"/>
          <a:ext cx="5027612" cy="1341437"/>
        </p:xfrm>
        <a:graphic>
          <a:graphicData uri="http://schemas.openxmlformats.org/drawingml/2006/table">
            <a:tbl>
              <a:tblPr/>
              <a:tblGrid>
                <a:gridCol w="5027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Hendrickx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7876" name="ZoneTexte 14">
            <a:extLst>
              <a:ext uri="{FF2B5EF4-FFF2-40B4-BE49-F238E27FC236}">
                <a16:creationId xmlns:a16="http://schemas.microsoft.com/office/drawing/2014/main" id="{C22B306E-EA31-4BD7-8FC3-2656CE1AC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78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645350-2920-4CA6-A94E-DC447DAD85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ZoneTexte 21">
            <a:extLst>
              <a:ext uri="{FF2B5EF4-FFF2-40B4-BE49-F238E27FC236}">
                <a16:creationId xmlns:a16="http://schemas.microsoft.com/office/drawing/2014/main" id="{EE7D55DD-EC36-41C5-AA5E-775D0388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 le 7 janvier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J28 – 1935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7879" name="ZoneTexte 22">
            <a:extLst>
              <a:ext uri="{FF2B5EF4-FFF2-40B4-BE49-F238E27FC236}">
                <a16:creationId xmlns:a16="http://schemas.microsoft.com/office/drawing/2014/main" id="{CCF054B6-E3A7-4F3F-8DF1-31501127C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661025"/>
            <a:ext cx="3852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 - Sabotages   </a:t>
            </a:r>
          </a:p>
        </p:txBody>
      </p:sp>
      <p:sp>
        <p:nvSpPr>
          <p:cNvPr id="205832" name="Espace réservé du numéro de diapositive 23">
            <a:extLst>
              <a:ext uri="{FF2B5EF4-FFF2-40B4-BE49-F238E27FC236}">
                <a16:creationId xmlns:a16="http://schemas.microsoft.com/office/drawing/2014/main" id="{DF12F6D8-216C-43B8-B269-7C176123B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10F0D-0392-4EA6-86EA-83EE9D6CC4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197</a:t>
            </a:fld>
            <a:endParaRPr lang="fr-BE" altLang="fr-FR"/>
          </a:p>
        </p:txBody>
      </p:sp>
      <p:pic>
        <p:nvPicPr>
          <p:cNvPr id="207881" name="Image 10" descr="belgique[1].gif">
            <a:extLst>
              <a:ext uri="{FF2B5EF4-FFF2-40B4-BE49-F238E27FC236}">
                <a16:creationId xmlns:a16="http://schemas.microsoft.com/office/drawing/2014/main" id="{6768EBFB-BF51-4A03-BB86-1FA7E141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49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2" name="Image 15" descr="rose-scraps-65.jpg">
            <a:extLst>
              <a:ext uri="{FF2B5EF4-FFF2-40B4-BE49-F238E27FC236}">
                <a16:creationId xmlns:a16="http://schemas.microsoft.com/office/drawing/2014/main" id="{2235AC83-1DEC-49C8-8D26-67253E31F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4538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NDRICKX_Charles_11294.jpg">
            <a:extLst>
              <a:ext uri="{FF2B5EF4-FFF2-40B4-BE49-F238E27FC236}">
                <a16:creationId xmlns:a16="http://schemas.microsoft.com/office/drawing/2014/main" id="{926B0D3B-E957-4A9E-935D-0D071562A2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96975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884" name="Image 1">
            <a:extLst>
              <a:ext uri="{FF2B5EF4-FFF2-40B4-BE49-F238E27FC236}">
                <a16:creationId xmlns:a16="http://schemas.microsoft.com/office/drawing/2014/main" id="{AE443F16-41D0-46DD-9604-AA9FE6D6C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911850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FB0819-12E5-4B0B-A509-B8409C5C0DF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Henrion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8900" name="ZoneTexte 14">
            <a:extLst>
              <a:ext uri="{FF2B5EF4-FFF2-40B4-BE49-F238E27FC236}">
                <a16:creationId xmlns:a16="http://schemas.microsoft.com/office/drawing/2014/main" id="{3E2839C8-32BD-4D9E-AF5E-1F63B23F2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89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4F967B2-406F-40C1-A47D-841B1F281D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2" name="ZoneTexte 21">
            <a:extLst>
              <a:ext uri="{FF2B5EF4-FFF2-40B4-BE49-F238E27FC236}">
                <a16:creationId xmlns:a16="http://schemas.microsoft.com/office/drawing/2014/main" id="{82E24876-7BDC-467E-A48E-EEE8E7072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911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Amay (B-Lg)  le 26 août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J31 – 1645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Amay</a:t>
            </a:r>
          </a:p>
        </p:txBody>
      </p:sp>
      <p:sp>
        <p:nvSpPr>
          <p:cNvPr id="208903" name="ZoneTexte 22">
            <a:extLst>
              <a:ext uri="{FF2B5EF4-FFF2-40B4-BE49-F238E27FC236}">
                <a16:creationId xmlns:a16="http://schemas.microsoft.com/office/drawing/2014/main" id="{94AB40D6-EC4D-4852-9621-19FDD8BAC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11750"/>
            <a:ext cx="5292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au 6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Sergent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Recherche de renseignements d'ordre militaire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Aide et placement de réfractaires    </a:t>
            </a:r>
          </a:p>
        </p:txBody>
      </p:sp>
      <p:sp>
        <p:nvSpPr>
          <p:cNvPr id="206856" name="Espace réservé du numéro de diapositive 23">
            <a:extLst>
              <a:ext uri="{FF2B5EF4-FFF2-40B4-BE49-F238E27FC236}">
                <a16:creationId xmlns:a16="http://schemas.microsoft.com/office/drawing/2014/main" id="{95DD8E0D-1034-44ED-B365-AC2A28EC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1B3FDD-92A0-41EF-BD54-DBB563D44D4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198</a:t>
            </a:fld>
            <a:endParaRPr lang="fr-BE" altLang="fr-FR"/>
          </a:p>
        </p:txBody>
      </p:sp>
      <p:pic>
        <p:nvPicPr>
          <p:cNvPr id="208905" name="Image 10" descr="belgique[1].gif">
            <a:extLst>
              <a:ext uri="{FF2B5EF4-FFF2-40B4-BE49-F238E27FC236}">
                <a16:creationId xmlns:a16="http://schemas.microsoft.com/office/drawing/2014/main" id="{96E78D1E-E1FA-48EC-A7EC-9BB9F399B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6" name="Image 15" descr="rose-scraps-65.jpg">
            <a:extLst>
              <a:ext uri="{FF2B5EF4-FFF2-40B4-BE49-F238E27FC236}">
                <a16:creationId xmlns:a16="http://schemas.microsoft.com/office/drawing/2014/main" id="{BEBA43BA-8484-4C3B-B13F-B8639C6F5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147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BADA33D-BECD-4CDB-B7EC-E342D38EDD1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205713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8908" name="Image 11">
            <a:extLst>
              <a:ext uri="{FF2B5EF4-FFF2-40B4-BE49-F238E27FC236}">
                <a16:creationId xmlns:a16="http://schemas.microsoft.com/office/drawing/2014/main" id="{F72C8371-D9EF-4BB1-8F79-C82D41C63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29300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DCB9D4-E176-4E0F-8665-6CF3C8F3A69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Henrotin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9924" name="ZoneTexte 14">
            <a:extLst>
              <a:ext uri="{FF2B5EF4-FFF2-40B4-BE49-F238E27FC236}">
                <a16:creationId xmlns:a16="http://schemas.microsoft.com/office/drawing/2014/main" id="{4451BE38-E4AA-44DB-862C-66E6F01A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9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0C73C8-F8A4-4CAC-99C1-7139BA16BF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6" name="ZoneTexte 21">
            <a:extLst>
              <a:ext uri="{FF2B5EF4-FFF2-40B4-BE49-F238E27FC236}">
                <a16:creationId xmlns:a16="http://schemas.microsoft.com/office/drawing/2014/main" id="{8D4FED47-8888-4AFC-9FFC-3F16D3EFF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87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Harsin (B-Lu) le 20 novembre 1890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le 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H60 – 1569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9927" name="ZoneTexte 22">
            <a:extLst>
              <a:ext uri="{FF2B5EF4-FFF2-40B4-BE49-F238E27FC236}">
                <a16:creationId xmlns:a16="http://schemas.microsoft.com/office/drawing/2014/main" id="{1D9D2D22-C326-4751-9088-3704CD6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349875"/>
            <a:ext cx="60118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- fut abattu par l'ennemi au cours d'une mission particulièrement dangereuse    </a:t>
            </a:r>
          </a:p>
        </p:txBody>
      </p:sp>
      <p:sp>
        <p:nvSpPr>
          <p:cNvPr id="207880" name="Espace réservé du numéro de diapositive 23">
            <a:extLst>
              <a:ext uri="{FF2B5EF4-FFF2-40B4-BE49-F238E27FC236}">
                <a16:creationId xmlns:a16="http://schemas.microsoft.com/office/drawing/2014/main" id="{864E2D59-EF99-4D79-8592-B240F914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119D67-7C51-4F3A-AE97-F2969E2BFEE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199</a:t>
            </a:fld>
            <a:endParaRPr lang="fr-BE" altLang="fr-FR"/>
          </a:p>
        </p:txBody>
      </p:sp>
      <p:pic>
        <p:nvPicPr>
          <p:cNvPr id="209929" name="Image 10" descr="belgique[1].gif">
            <a:extLst>
              <a:ext uri="{FF2B5EF4-FFF2-40B4-BE49-F238E27FC236}">
                <a16:creationId xmlns:a16="http://schemas.microsoft.com/office/drawing/2014/main" id="{4CD12731-688A-42F4-9B7A-B7A99EF0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0" name="Image 8" descr="rose-scraps-65.jpg">
            <a:extLst>
              <a:ext uri="{FF2B5EF4-FFF2-40B4-BE49-F238E27FC236}">
                <a16:creationId xmlns:a16="http://schemas.microsoft.com/office/drawing/2014/main" id="{48D56762-3500-411F-B8B4-C1C0A05A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1" name="Image 1">
            <a:extLst>
              <a:ext uri="{FF2B5EF4-FFF2-40B4-BE49-F238E27FC236}">
                <a16:creationId xmlns:a16="http://schemas.microsoft.com/office/drawing/2014/main" id="{87C82B4D-64B9-4824-B7A1-EA2A16FB3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876925"/>
            <a:ext cx="9810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1">
            <a:extLst>
              <a:ext uri="{FF2B5EF4-FFF2-40B4-BE49-F238E27FC236}">
                <a16:creationId xmlns:a16="http://schemas.microsoft.com/office/drawing/2014/main" id="{B8223849-7796-4B7E-943D-C4FC8812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64EA54-CCFA-4C9E-8671-4277D7E9018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BE" altLang="fr-FR"/>
          </a:p>
        </p:txBody>
      </p:sp>
      <p:pic>
        <p:nvPicPr>
          <p:cNvPr id="7171" name="Image 2">
            <a:extLst>
              <a:ext uri="{FF2B5EF4-FFF2-40B4-BE49-F238E27FC236}">
                <a16:creationId xmlns:a16="http://schemas.microsoft.com/office/drawing/2014/main" id="{FBD82DEB-9CA4-42E4-AB0C-036A7910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88913"/>
            <a:ext cx="5041900" cy="656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3B6D97D-B869-4328-AD7C-843CE9B7DD6C}"/>
              </a:ext>
            </a:extLst>
          </p:cNvPr>
          <p:cNvCxnSpPr/>
          <p:nvPr/>
        </p:nvCxnSpPr>
        <p:spPr>
          <a:xfrm>
            <a:off x="3203575" y="1658938"/>
            <a:ext cx="792163" cy="25717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ZoneTexte 5">
            <a:extLst>
              <a:ext uri="{FF2B5EF4-FFF2-40B4-BE49-F238E27FC236}">
                <a16:creationId xmlns:a16="http://schemas.microsoft.com/office/drawing/2014/main" id="{66FBA671-E8FA-4E67-9D6E-E8C049592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412875"/>
            <a:ext cx="12239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Entrée de l’Enclos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7F1A96B-AA49-4800-973F-5739621FDE08}"/>
              </a:ext>
            </a:extLst>
          </p:cNvPr>
          <p:cNvCxnSpPr/>
          <p:nvPr/>
        </p:nvCxnSpPr>
        <p:spPr>
          <a:xfrm>
            <a:off x="2700338" y="2924175"/>
            <a:ext cx="503237" cy="6492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ZoneTexte 9">
            <a:extLst>
              <a:ext uri="{FF2B5EF4-FFF2-40B4-BE49-F238E27FC236}">
                <a16:creationId xmlns:a16="http://schemas.microsoft.com/office/drawing/2014/main" id="{4144202B-A6BD-4489-BDA1-6181BB38C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78113"/>
            <a:ext cx="107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Rangées G, H, I, J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9FACA99-426C-4729-BC8C-15320E82EAD4}"/>
              </a:ext>
            </a:extLst>
          </p:cNvPr>
          <p:cNvCxnSpPr/>
          <p:nvPr/>
        </p:nvCxnSpPr>
        <p:spPr>
          <a:xfrm flipH="1" flipV="1">
            <a:off x="5148263" y="2565400"/>
            <a:ext cx="647700" cy="1127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30E3A81-6C3B-4471-B23B-DFFD4C913C02}"/>
              </a:ext>
            </a:extLst>
          </p:cNvPr>
          <p:cNvCxnSpPr/>
          <p:nvPr/>
        </p:nvCxnSpPr>
        <p:spPr>
          <a:xfrm>
            <a:off x="5795963" y="2678113"/>
            <a:ext cx="288925" cy="14716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ZoneTexte 16">
            <a:extLst>
              <a:ext uri="{FF2B5EF4-FFF2-40B4-BE49-F238E27FC236}">
                <a16:creationId xmlns:a16="http://schemas.microsoft.com/office/drawing/2014/main" id="{E5A9247E-8A16-4644-867B-0E25406DB8EE}"/>
              </a:ext>
            </a:extLst>
          </p:cNvPr>
          <p:cNvSpPr txBox="1">
            <a:spLocks noChangeArrowheads="1"/>
          </p:cNvSpPr>
          <p:nvPr/>
        </p:nvSpPr>
        <p:spPr bwMode="auto">
          <a:xfrm rot="3840000">
            <a:off x="5466556" y="2658270"/>
            <a:ext cx="11842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</a:rPr>
              <a:t>Rangées A          F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7371BF9-2C50-4853-BC83-6B9A73171CC9}"/>
              </a:ext>
            </a:extLst>
          </p:cNvPr>
          <p:cNvCxnSpPr/>
          <p:nvPr/>
        </p:nvCxnSpPr>
        <p:spPr>
          <a:xfrm rot="3360000">
            <a:off x="6011069" y="2924969"/>
            <a:ext cx="21748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41B210C-C777-4488-8427-BB3AAE4A9A65}"/>
              </a:ext>
            </a:extLst>
          </p:cNvPr>
          <p:cNvCxnSpPr/>
          <p:nvPr/>
        </p:nvCxnSpPr>
        <p:spPr>
          <a:xfrm flipH="1" flipV="1">
            <a:off x="2700338" y="5229225"/>
            <a:ext cx="395287" cy="93662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64DA020-5928-42B7-92BA-F9DA07B571BF}"/>
              </a:ext>
            </a:extLst>
          </p:cNvPr>
          <p:cNvCxnSpPr/>
          <p:nvPr/>
        </p:nvCxnSpPr>
        <p:spPr>
          <a:xfrm>
            <a:off x="1908175" y="4095750"/>
            <a:ext cx="36036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ZoneTexte 24">
            <a:extLst>
              <a:ext uri="{FF2B5EF4-FFF2-40B4-BE49-F238E27FC236}">
                <a16:creationId xmlns:a16="http://schemas.microsoft.com/office/drawing/2014/main" id="{16949804-F21E-4E9A-835F-2FC06B5F0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173788"/>
            <a:ext cx="1008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Rangées K et L</a:t>
            </a:r>
          </a:p>
        </p:txBody>
      </p:sp>
      <p:sp>
        <p:nvSpPr>
          <p:cNvPr id="7183" name="ZoneTexte 25">
            <a:extLst>
              <a:ext uri="{FF2B5EF4-FFF2-40B4-BE49-F238E27FC236}">
                <a16:creationId xmlns:a16="http://schemas.microsoft.com/office/drawing/2014/main" id="{0CA13829-EC9F-418A-9122-3CB49CBA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2952750"/>
            <a:ext cx="19494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Cette photo a été extraite du site de « Bel-memorial.be »</a:t>
            </a:r>
          </a:p>
        </p:txBody>
      </p:sp>
      <p:sp>
        <p:nvSpPr>
          <p:cNvPr id="7184" name="ZoneTexte 26">
            <a:extLst>
              <a:ext uri="{FF2B5EF4-FFF2-40B4-BE49-F238E27FC236}">
                <a16:creationId xmlns:a16="http://schemas.microsoft.com/office/drawing/2014/main" id="{F4030074-5CBD-4609-B569-4ED770141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35275"/>
            <a:ext cx="1908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Plan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l’Enclos National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Fusillés de la Citadelle de Liège</a:t>
            </a:r>
          </a:p>
        </p:txBody>
      </p:sp>
      <p:pic>
        <p:nvPicPr>
          <p:cNvPr id="7185" name="Image 27">
            <a:extLst>
              <a:ext uri="{FF2B5EF4-FFF2-40B4-BE49-F238E27FC236}">
                <a16:creationId xmlns:a16="http://schemas.microsoft.com/office/drawing/2014/main" id="{1D9D2D8E-A16E-4C16-A098-5BF3D43E7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2450"/>
            <a:ext cx="9318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Image 29">
            <a:extLst>
              <a:ext uri="{FF2B5EF4-FFF2-40B4-BE49-F238E27FC236}">
                <a16:creationId xmlns:a16="http://schemas.microsoft.com/office/drawing/2014/main" id="{67A28BD2-983F-43A4-AF64-C1179CDC5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277938"/>
            <a:ext cx="9350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Image 30">
            <a:extLst>
              <a:ext uri="{FF2B5EF4-FFF2-40B4-BE49-F238E27FC236}">
                <a16:creationId xmlns:a16="http://schemas.microsoft.com/office/drawing/2014/main" id="{0A0E1646-7E60-4C87-B14D-4D4F5C620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97075"/>
            <a:ext cx="944562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Image 31">
            <a:extLst>
              <a:ext uri="{FF2B5EF4-FFF2-40B4-BE49-F238E27FC236}">
                <a16:creationId xmlns:a16="http://schemas.microsoft.com/office/drawing/2014/main" id="{FC0650DE-63AE-49D1-A971-E3F4A98E8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149725"/>
            <a:ext cx="11334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Image 32">
            <a:extLst>
              <a:ext uri="{FF2B5EF4-FFF2-40B4-BE49-F238E27FC236}">
                <a16:creationId xmlns:a16="http://schemas.microsoft.com/office/drawing/2014/main" id="{4E99D644-A775-4BCE-92CF-089A72A5F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6800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Image 33">
            <a:extLst>
              <a:ext uri="{FF2B5EF4-FFF2-40B4-BE49-F238E27FC236}">
                <a16:creationId xmlns:a16="http://schemas.microsoft.com/office/drawing/2014/main" id="{68CE09DD-F634-4802-8486-1C549B2B01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5581650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Image 34">
            <a:extLst>
              <a:ext uri="{FF2B5EF4-FFF2-40B4-BE49-F238E27FC236}">
                <a16:creationId xmlns:a16="http://schemas.microsoft.com/office/drawing/2014/main" id="{D2504A19-0DC6-4095-90DE-BD5CAAB9B1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555625"/>
            <a:ext cx="1031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Image 35">
            <a:extLst>
              <a:ext uri="{FF2B5EF4-FFF2-40B4-BE49-F238E27FC236}">
                <a16:creationId xmlns:a16="http://schemas.microsoft.com/office/drawing/2014/main" id="{3F961F27-A44A-473B-96AD-15928D980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1228725"/>
            <a:ext cx="9953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Image 36">
            <a:extLst>
              <a:ext uri="{FF2B5EF4-FFF2-40B4-BE49-F238E27FC236}">
                <a16:creationId xmlns:a16="http://schemas.microsoft.com/office/drawing/2014/main" id="{730451E5-B0EC-413A-BE93-B28B6186A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987550"/>
            <a:ext cx="10382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Image 37">
            <a:extLst>
              <a:ext uri="{FF2B5EF4-FFF2-40B4-BE49-F238E27FC236}">
                <a16:creationId xmlns:a16="http://schemas.microsoft.com/office/drawing/2014/main" id="{89553F1C-A6AF-49DF-B394-D0EC456AE2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4144963"/>
            <a:ext cx="9286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Image 38">
            <a:extLst>
              <a:ext uri="{FF2B5EF4-FFF2-40B4-BE49-F238E27FC236}">
                <a16:creationId xmlns:a16="http://schemas.microsoft.com/office/drawing/2014/main" id="{9387DA6D-1958-4C5E-9848-748421734F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862513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6" name="ZoneTexte 39">
            <a:extLst>
              <a:ext uri="{FF2B5EF4-FFF2-40B4-BE49-F238E27FC236}">
                <a16:creationId xmlns:a16="http://schemas.microsoft.com/office/drawing/2014/main" id="{03D970F5-E974-421D-9A06-E740A3994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768350"/>
            <a:ext cx="573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ALG</a:t>
            </a:r>
          </a:p>
        </p:txBody>
      </p:sp>
      <p:sp>
        <p:nvSpPr>
          <p:cNvPr id="7197" name="ZoneTexte 40">
            <a:extLst>
              <a:ext uri="{FF2B5EF4-FFF2-40B4-BE49-F238E27FC236}">
                <a16:creationId xmlns:a16="http://schemas.microsoft.com/office/drawing/2014/main" id="{EDF5430A-2EC4-4B56-AFE9-76DCE0D8D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98600"/>
            <a:ext cx="401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198" name="ZoneTexte 41">
            <a:extLst>
              <a:ext uri="{FF2B5EF4-FFF2-40B4-BE49-F238E27FC236}">
                <a16:creationId xmlns:a16="http://schemas.microsoft.com/office/drawing/2014/main" id="{CFAA72AA-CA28-49B6-8830-E88EC4220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2201863"/>
            <a:ext cx="25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7199" name="ZoneTexte 42">
            <a:extLst>
              <a:ext uri="{FF2B5EF4-FFF2-40B4-BE49-F238E27FC236}">
                <a16:creationId xmlns:a16="http://schemas.microsoft.com/office/drawing/2014/main" id="{0CEDEEAF-3C76-4AC2-9BAE-9A4849A0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4340225"/>
            <a:ext cx="5032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USA</a:t>
            </a:r>
          </a:p>
        </p:txBody>
      </p:sp>
      <p:sp>
        <p:nvSpPr>
          <p:cNvPr id="7200" name="ZoneTexte 43">
            <a:extLst>
              <a:ext uri="{FF2B5EF4-FFF2-40B4-BE49-F238E27FC236}">
                <a16:creationId xmlns:a16="http://schemas.microsoft.com/office/drawing/2014/main" id="{CA67EC3E-2581-474E-808E-77F242AF1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5091113"/>
            <a:ext cx="255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7201" name="ZoneTexte 44">
            <a:extLst>
              <a:ext uri="{FF2B5EF4-FFF2-40B4-BE49-F238E27FC236}">
                <a16:creationId xmlns:a16="http://schemas.microsoft.com/office/drawing/2014/main" id="{35784442-4AA7-42F9-A5A5-BC7A82357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5795963"/>
            <a:ext cx="25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7202" name="ZoneTexte 45">
            <a:extLst>
              <a:ext uri="{FF2B5EF4-FFF2-40B4-BE49-F238E27FC236}">
                <a16:creationId xmlns:a16="http://schemas.microsoft.com/office/drawing/2014/main" id="{26340A59-717A-4106-B400-E8AC27460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0" y="768350"/>
            <a:ext cx="25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L</a:t>
            </a:r>
          </a:p>
        </p:txBody>
      </p:sp>
      <p:sp>
        <p:nvSpPr>
          <p:cNvPr id="7203" name="ZoneTexte 46">
            <a:extLst>
              <a:ext uri="{FF2B5EF4-FFF2-40B4-BE49-F238E27FC236}">
                <a16:creationId xmlns:a16="http://schemas.microsoft.com/office/drawing/2014/main" id="{A0F8D917-5015-4432-8391-6C8CED221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025" y="1474788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NL</a:t>
            </a:r>
          </a:p>
        </p:txBody>
      </p:sp>
      <p:sp>
        <p:nvSpPr>
          <p:cNvPr id="7204" name="ZoneTexte 47">
            <a:extLst>
              <a:ext uri="{FF2B5EF4-FFF2-40B4-BE49-F238E27FC236}">
                <a16:creationId xmlns:a16="http://schemas.microsoft.com/office/drawing/2014/main" id="{CA5323E0-4A8C-4BC0-A2A3-1C3ED53F6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763" y="2198688"/>
            <a:ext cx="434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PL</a:t>
            </a:r>
          </a:p>
        </p:txBody>
      </p:sp>
      <p:sp>
        <p:nvSpPr>
          <p:cNvPr id="7205" name="ZoneTexte 48">
            <a:extLst>
              <a:ext uri="{FF2B5EF4-FFF2-40B4-BE49-F238E27FC236}">
                <a16:creationId xmlns:a16="http://schemas.microsoft.com/office/drawing/2014/main" id="{2F93A49B-FAF7-4275-8061-FD7E689C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288" y="4340225"/>
            <a:ext cx="4365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RU</a:t>
            </a:r>
          </a:p>
        </p:txBody>
      </p:sp>
      <p:sp>
        <p:nvSpPr>
          <p:cNvPr id="7206" name="ZoneTexte 49">
            <a:extLst>
              <a:ext uri="{FF2B5EF4-FFF2-40B4-BE49-F238E27FC236}">
                <a16:creationId xmlns:a16="http://schemas.microsoft.com/office/drawing/2014/main" id="{6229B3B3-95F5-4432-B98E-7164A6A3C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5076825"/>
            <a:ext cx="503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SRB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B548D3-73AC-4917-A6E6-F873AE23986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95400"/>
          <a:ext cx="5033963" cy="1341438"/>
        </p:xfrm>
        <a:graphic>
          <a:graphicData uri="http://schemas.openxmlformats.org/drawingml/2006/table">
            <a:tbl>
              <a:tblPr/>
              <a:tblGrid>
                <a:gridCol w="503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Otto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Bauer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04" name="ZoneTexte 14">
            <a:extLst>
              <a:ext uri="{FF2B5EF4-FFF2-40B4-BE49-F238E27FC236}">
                <a16:creationId xmlns:a16="http://schemas.microsoft.com/office/drawing/2014/main" id="{866ED0EC-03DD-4C74-B85B-3AFFE6BD2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6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E70773F-A3FA-4AD7-A8B0-3A6BB2043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565400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 17" descr="belgique[1].gif">
            <a:extLst>
              <a:ext uri="{FF2B5EF4-FFF2-40B4-BE49-F238E27FC236}">
                <a16:creationId xmlns:a16="http://schemas.microsoft.com/office/drawing/2014/main" id="{650303A5-C55A-4615-BB8A-8E727F8E0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0368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ZoneTexte 21">
            <a:extLst>
              <a:ext uri="{FF2B5EF4-FFF2-40B4-BE49-F238E27FC236}">
                <a16:creationId xmlns:a16="http://schemas.microsoft.com/office/drawing/2014/main" id="{C21423D9-79E7-4ED5-A36F-B1C47CA7D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49725"/>
            <a:ext cx="3633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18 août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K02 - 1457</a:t>
            </a:r>
          </a:p>
        </p:txBody>
      </p:sp>
      <p:sp>
        <p:nvSpPr>
          <p:cNvPr id="25608" name="ZoneTexte 22">
            <a:extLst>
              <a:ext uri="{FF2B5EF4-FFF2-40B4-BE49-F238E27FC236}">
                <a16:creationId xmlns:a16="http://schemas.microsoft.com/office/drawing/2014/main" id="{A3C58C5A-CA65-4D14-9BBF-BE75FF1E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434" y="5156021"/>
            <a:ext cx="46653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Teinturier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 Résistant Partisans armés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Chef de la Brigade de répression des PA-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Liège-Ourthe-Amblève</a:t>
            </a:r>
          </a:p>
        </p:txBody>
      </p:sp>
      <p:sp>
        <p:nvSpPr>
          <p:cNvPr id="24585" name="Espace réservé du numéro de diapositive 23">
            <a:extLst>
              <a:ext uri="{FF2B5EF4-FFF2-40B4-BE49-F238E27FC236}">
                <a16:creationId xmlns:a16="http://schemas.microsoft.com/office/drawing/2014/main" id="{70C006EB-BAF7-4720-862D-628F800D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1E1024-A741-4604-901C-38407DD432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BE" altLang="fr-FR" dirty="0"/>
          </a:p>
        </p:txBody>
      </p:sp>
      <p:pic>
        <p:nvPicPr>
          <p:cNvPr id="25610" name="Image 10" descr="rose-scraps-65.jpg">
            <a:extLst>
              <a:ext uri="{FF2B5EF4-FFF2-40B4-BE49-F238E27FC236}">
                <a16:creationId xmlns:a16="http://schemas.microsoft.com/office/drawing/2014/main" id="{FCB17150-284F-454B-9731-BF9896AAC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4138" y="3178175"/>
            <a:ext cx="8175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AUER_Otto_11121.jpg">
            <a:extLst>
              <a:ext uri="{FF2B5EF4-FFF2-40B4-BE49-F238E27FC236}">
                <a16:creationId xmlns:a16="http://schemas.microsoft.com/office/drawing/2014/main" id="{5089328C-F8C4-4992-B9B0-6817D23B4B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891" t="4200" r="7067" b="7601"/>
          <a:stretch>
            <a:fillRect/>
          </a:stretch>
        </p:blipFill>
        <p:spPr>
          <a:xfrm>
            <a:off x="611560" y="296976"/>
            <a:ext cx="22322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FC58F8B5-034A-41C7-8DEC-CF212DF36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3.344              N° du prisonnier: 1.457</a:t>
            </a:r>
          </a:p>
        </p:txBody>
      </p:sp>
      <p:pic>
        <p:nvPicPr>
          <p:cNvPr id="14" name="Picture 2" descr="Armée belge des partisans — Wikipédia">
            <a:extLst>
              <a:ext uri="{FF2B5EF4-FFF2-40B4-BE49-F238E27FC236}">
                <a16:creationId xmlns:a16="http://schemas.microsoft.com/office/drawing/2014/main" id="{9E4F3871-4DB4-4A34-A9C5-374ED61D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85936"/>
            <a:ext cx="680390" cy="10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ZoneTexte 14">
            <a:extLst>
              <a:ext uri="{FF2B5EF4-FFF2-40B4-BE49-F238E27FC236}">
                <a16:creationId xmlns:a16="http://schemas.microsoft.com/office/drawing/2014/main" id="{82150E4A-CD59-48A1-9630-ADE45DA1F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09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571B4C-7BFC-4022-9C87-7041CEFF17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ZoneTexte 21">
            <a:extLst>
              <a:ext uri="{FF2B5EF4-FFF2-40B4-BE49-F238E27FC236}">
                <a16:creationId xmlns:a16="http://schemas.microsoft.com/office/drawing/2014/main" id="{7AC6E44E-2157-4F1E-963F-18B9421E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Vottem (B-Lg) le 17 juin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I68 – 1986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10949" name="ZoneTexte 22">
            <a:extLst>
              <a:ext uri="{FF2B5EF4-FFF2-40B4-BE49-F238E27FC236}">
                <a16:creationId xmlns:a16="http://schemas.microsoft.com/office/drawing/2014/main" id="{75627181-4E80-465E-9BED-4E1E6BC2E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5373688"/>
            <a:ext cx="4787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– Arrêté lors de sa participation au sabotage des Usines ACEC    </a:t>
            </a:r>
          </a:p>
        </p:txBody>
      </p:sp>
      <p:sp>
        <p:nvSpPr>
          <p:cNvPr id="208902" name="Espace réservé du numéro de diapositive 23">
            <a:extLst>
              <a:ext uri="{FF2B5EF4-FFF2-40B4-BE49-F238E27FC236}">
                <a16:creationId xmlns:a16="http://schemas.microsoft.com/office/drawing/2014/main" id="{CC4F7FAE-F6E7-461C-A722-B1091AA8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4FDECD-DF82-490E-9562-873392102A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200</a:t>
            </a:fld>
            <a:endParaRPr lang="fr-BE" altLang="fr-FR"/>
          </a:p>
        </p:txBody>
      </p:sp>
      <p:pic>
        <p:nvPicPr>
          <p:cNvPr id="210951" name="Image 10" descr="belgique[1].gif">
            <a:extLst>
              <a:ext uri="{FF2B5EF4-FFF2-40B4-BE49-F238E27FC236}">
                <a16:creationId xmlns:a16="http://schemas.microsoft.com/office/drawing/2014/main" id="{4DCA0C69-A5E2-424F-A4BC-DAF0A4480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035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Image 15" descr="rose-scraps-65.jpg">
            <a:extLst>
              <a:ext uri="{FF2B5EF4-FFF2-40B4-BE49-F238E27FC236}">
                <a16:creationId xmlns:a16="http://schemas.microsoft.com/office/drawing/2014/main" id="{00EBDD49-B80B-4187-AFE8-A00F99CEC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NROTTE_Joseph_11296.jpg">
            <a:extLst>
              <a:ext uri="{FF2B5EF4-FFF2-40B4-BE49-F238E27FC236}">
                <a16:creationId xmlns:a16="http://schemas.microsoft.com/office/drawing/2014/main" id="{250D0EDC-E070-4690-9A11-8D4EFCDFD8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000" y="344860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0954" name="Image 12">
            <a:extLst>
              <a:ext uri="{FF2B5EF4-FFF2-40B4-BE49-F238E27FC236}">
                <a16:creationId xmlns:a16="http://schemas.microsoft.com/office/drawing/2014/main" id="{E13598CC-BBCF-4AD6-AE04-52BEE283B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32463"/>
            <a:ext cx="6350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95FE99-B9AD-449D-A9D3-B757E2B86A2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196975"/>
          <a:ext cx="5056188" cy="1412875"/>
        </p:xfrm>
        <a:graphic>
          <a:graphicData uri="http://schemas.openxmlformats.org/drawingml/2006/table">
            <a:tbl>
              <a:tblPr/>
              <a:tblGrid>
                <a:gridCol w="505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28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Henrotte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FDADFAA-C313-404B-8668-3F54A59F9EC2}"/>
              </a:ext>
            </a:extLst>
          </p:cNvPr>
          <p:cNvGraphicFramePr>
            <a:graphicFrameLocks noGrp="1"/>
          </p:cNvGraphicFramePr>
          <p:nvPr/>
        </p:nvGraphicFramePr>
        <p:xfrm>
          <a:off x="3209925" y="1268413"/>
          <a:ext cx="5688013" cy="1341437"/>
        </p:xfrm>
        <a:graphic>
          <a:graphicData uri="http://schemas.openxmlformats.org/drawingml/2006/table">
            <a:tbl>
              <a:tblPr/>
              <a:tblGrid>
                <a:gridCol w="568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Henry de la Lindi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1972" name="ZoneTexte 14">
            <a:extLst>
              <a:ext uri="{FF2B5EF4-FFF2-40B4-BE49-F238E27FC236}">
                <a16:creationId xmlns:a16="http://schemas.microsoft.com/office/drawing/2014/main" id="{921C78A3-A062-44F3-A9E0-4ECB89B42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1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8AD3EE-C22D-45DB-B88E-82CBD2FA10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4" name="ZoneTexte 21">
            <a:extLst>
              <a:ext uri="{FF2B5EF4-FFF2-40B4-BE49-F238E27FC236}">
                <a16:creationId xmlns:a16="http://schemas.microsoft.com/office/drawing/2014/main" id="{3401F2A4-4568-4821-8AD9-378C8EDA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4149725"/>
            <a:ext cx="39004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Mons (B-Ha) le 16 février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L23 – 1964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Bruxelles  </a:t>
            </a:r>
          </a:p>
        </p:txBody>
      </p:sp>
      <p:sp>
        <p:nvSpPr>
          <p:cNvPr id="211975" name="ZoneTexte 22">
            <a:extLst>
              <a:ext uri="{FF2B5EF4-FFF2-40B4-BE49-F238E27FC236}">
                <a16:creationId xmlns:a16="http://schemas.microsoft.com/office/drawing/2014/main" id="{3ED2CD6C-3CFE-45A9-AA92-69D85A84C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849813"/>
            <a:ext cx="4541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Capitaine aviateur en 1940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 IS, Major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Parvient à mener à bonne fin l'exécution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d'une mission spéciale et périlleuse en Belgique.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Officier d'une compétence et droiture exemplaires.</a:t>
            </a:r>
          </a:p>
        </p:txBody>
      </p:sp>
      <p:sp>
        <p:nvSpPr>
          <p:cNvPr id="209928" name="Espace réservé du numéro de diapositive 23">
            <a:extLst>
              <a:ext uri="{FF2B5EF4-FFF2-40B4-BE49-F238E27FC236}">
                <a16:creationId xmlns:a16="http://schemas.microsoft.com/office/drawing/2014/main" id="{8BD0627A-C888-483C-8A1E-61AD16843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EA0AC-B225-4E6F-934E-753D4C8B8D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</a:t>
            </a:fld>
            <a:endParaRPr lang="fr-BE" altLang="fr-FR"/>
          </a:p>
        </p:txBody>
      </p:sp>
      <p:pic>
        <p:nvPicPr>
          <p:cNvPr id="211977" name="Image 10" descr="belgique[1].gif">
            <a:extLst>
              <a:ext uri="{FF2B5EF4-FFF2-40B4-BE49-F238E27FC236}">
                <a16:creationId xmlns:a16="http://schemas.microsoft.com/office/drawing/2014/main" id="{AD7CEB2E-93E4-4231-BF05-C56CA30E7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8" name="Image 15" descr="rose-scraps-65.jpg">
            <a:extLst>
              <a:ext uri="{FF2B5EF4-FFF2-40B4-BE49-F238E27FC236}">
                <a16:creationId xmlns:a16="http://schemas.microsoft.com/office/drawing/2014/main" id="{0DC9F64E-22BD-48F1-B497-391874D0C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171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49AA3D-9364-4162-A1DA-B51FCC66E4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2422"/>
            <a:ext cx="22099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1980" name="Image 11">
            <a:extLst>
              <a:ext uri="{FF2B5EF4-FFF2-40B4-BE49-F238E27FC236}">
                <a16:creationId xmlns:a16="http://schemas.microsoft.com/office/drawing/2014/main" id="{1CA8D9AB-0A4E-4335-8824-F55958615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97575"/>
            <a:ext cx="8874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16BB8D7-0733-41F5-8EF4-45BE396D582B}"/>
              </a:ext>
            </a:extLst>
          </p:cNvPr>
          <p:cNvGraphicFramePr>
            <a:graphicFrameLocks noGrp="1"/>
          </p:cNvGraphicFramePr>
          <p:nvPr/>
        </p:nvGraphicFramePr>
        <p:xfrm>
          <a:off x="3821113" y="1268413"/>
          <a:ext cx="5102225" cy="1341437"/>
        </p:xfrm>
        <a:graphic>
          <a:graphicData uri="http://schemas.openxmlformats.org/drawingml/2006/table">
            <a:tbl>
              <a:tblPr/>
              <a:tblGrid>
                <a:gridCol w="510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Herpaix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2996" name="ZoneTexte 14">
            <a:extLst>
              <a:ext uri="{FF2B5EF4-FFF2-40B4-BE49-F238E27FC236}">
                <a16:creationId xmlns:a16="http://schemas.microsoft.com/office/drawing/2014/main" id="{8915FB33-D56C-46FE-80F9-1201192C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29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D6F4C5-3841-4A1F-9C8D-DB38593AF0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00313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8" name="ZoneTexte 21">
            <a:extLst>
              <a:ext uri="{FF2B5EF4-FFF2-40B4-BE49-F238E27FC236}">
                <a16:creationId xmlns:a16="http://schemas.microsoft.com/office/drawing/2014/main" id="{881D09A8-B185-4C31-9760-4B28844F4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4735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(B-Lg) le 11 août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K10 – 1902 </a:t>
            </a:r>
          </a:p>
        </p:txBody>
      </p:sp>
      <p:sp>
        <p:nvSpPr>
          <p:cNvPr id="212999" name="ZoneTexte 22">
            <a:extLst>
              <a:ext uri="{FF2B5EF4-FFF2-40B4-BE49-F238E27FC236}">
                <a16:creationId xmlns:a16="http://schemas.microsoft.com/office/drawing/2014/main" id="{9F005E49-D17A-4F60-8944-27FB52848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13" y="4803775"/>
            <a:ext cx="5102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Facteur des postes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service D et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presse-Interception de lettres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dénonciation-Aide aux réfractaires-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donna la mort pour ne pas être pris par l'ennemi      </a:t>
            </a:r>
          </a:p>
        </p:txBody>
      </p:sp>
      <p:sp>
        <p:nvSpPr>
          <p:cNvPr id="210952" name="Espace réservé du numéro de diapositive 23">
            <a:extLst>
              <a:ext uri="{FF2B5EF4-FFF2-40B4-BE49-F238E27FC236}">
                <a16:creationId xmlns:a16="http://schemas.microsoft.com/office/drawing/2014/main" id="{194E9754-9D02-414E-9BF5-495EB96F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3434D-6185-474F-90F1-C5D0DBBDB7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</a:t>
            </a:fld>
            <a:endParaRPr lang="fr-BE" altLang="fr-FR"/>
          </a:p>
        </p:txBody>
      </p:sp>
      <p:pic>
        <p:nvPicPr>
          <p:cNvPr id="213001" name="Image 10" descr="belgique[1].gif">
            <a:extLst>
              <a:ext uri="{FF2B5EF4-FFF2-40B4-BE49-F238E27FC236}">
                <a16:creationId xmlns:a16="http://schemas.microsoft.com/office/drawing/2014/main" id="{A67BDF96-C949-4EDC-925C-C42FBC24B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2" name="Image 15" descr="rose-scraps-65.jpg">
            <a:extLst>
              <a:ext uri="{FF2B5EF4-FFF2-40B4-BE49-F238E27FC236}">
                <a16:creationId xmlns:a16="http://schemas.microsoft.com/office/drawing/2014/main" id="{CCB3A470-9B41-4B84-9EB8-786A84D2B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26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RPAIX_Arthur_11299_2.jpg">
            <a:extLst>
              <a:ext uri="{FF2B5EF4-FFF2-40B4-BE49-F238E27FC236}">
                <a16:creationId xmlns:a16="http://schemas.microsoft.com/office/drawing/2014/main" id="{97FC5902-FC29-4A5D-9FF0-654A57F8D3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3004" name="Image 1">
            <a:extLst>
              <a:ext uri="{FF2B5EF4-FFF2-40B4-BE49-F238E27FC236}">
                <a16:creationId xmlns:a16="http://schemas.microsoft.com/office/drawing/2014/main" id="{A6B6DAC9-25C2-416B-8978-E91D48EE8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51513"/>
            <a:ext cx="8159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5" name="Image 2">
            <a:extLst>
              <a:ext uri="{FF2B5EF4-FFF2-40B4-BE49-F238E27FC236}">
                <a16:creationId xmlns:a16="http://schemas.microsoft.com/office/drawing/2014/main" id="{13F1DEE1-6FA6-4A97-AE61-B85C6DF57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751513"/>
            <a:ext cx="814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4F6054-F049-43D5-A25F-A0621C4573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Johann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Hillebrand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4020" name="ZoneTexte 14">
            <a:extLst>
              <a:ext uri="{FF2B5EF4-FFF2-40B4-BE49-F238E27FC236}">
                <a16:creationId xmlns:a16="http://schemas.microsoft.com/office/drawing/2014/main" id="{852CB36D-5380-49E6-AD31-7A944A481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4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624F11-36DB-49D3-AE89-5A924A268D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ZoneTexte 21">
            <a:extLst>
              <a:ext uri="{FF2B5EF4-FFF2-40B4-BE49-F238E27FC236}">
                <a16:creationId xmlns:a16="http://schemas.microsoft.com/office/drawing/2014/main" id="{ED52328C-DCD6-4C9A-81EB-284097014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95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D02 – 1462 </a:t>
            </a:r>
          </a:p>
        </p:txBody>
      </p:sp>
      <p:sp>
        <p:nvSpPr>
          <p:cNvPr id="211975" name="Espace réservé du numéro de diapositive 23">
            <a:extLst>
              <a:ext uri="{FF2B5EF4-FFF2-40B4-BE49-F238E27FC236}">
                <a16:creationId xmlns:a16="http://schemas.microsoft.com/office/drawing/2014/main" id="{A921F159-5DB4-49FF-9E83-DBE40086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8153B1-2277-464A-930B-EADCA41444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203</a:t>
            </a:fld>
            <a:endParaRPr lang="fr-BE" altLang="fr-FR"/>
          </a:p>
        </p:txBody>
      </p:sp>
      <p:pic>
        <p:nvPicPr>
          <p:cNvPr id="214024" name="Image 12" descr="PaysBas.gif">
            <a:extLst>
              <a:ext uri="{FF2B5EF4-FFF2-40B4-BE49-F238E27FC236}">
                <a16:creationId xmlns:a16="http://schemas.microsoft.com/office/drawing/2014/main" id="{95C70608-CC40-4FE3-A533-2DDB308F3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78175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5" name="Image 8" descr="rose-scraps-65.jpg">
            <a:extLst>
              <a:ext uri="{FF2B5EF4-FFF2-40B4-BE49-F238E27FC236}">
                <a16:creationId xmlns:a16="http://schemas.microsoft.com/office/drawing/2014/main" id="{D09E4DFB-1994-41E7-B367-82C9222A5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099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ED613A-4A37-4E9F-9E55-B895E29AB84D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Hocke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044" name="ZoneTexte 14">
            <a:extLst>
              <a:ext uri="{FF2B5EF4-FFF2-40B4-BE49-F238E27FC236}">
                <a16:creationId xmlns:a16="http://schemas.microsoft.com/office/drawing/2014/main" id="{A118081D-BE78-425A-BA36-91854CB9D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50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4B6C34A-D5A0-42CF-87A6-52BF62CEC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ZoneTexte 21">
            <a:extLst>
              <a:ext uri="{FF2B5EF4-FFF2-40B4-BE49-F238E27FC236}">
                <a16:creationId xmlns:a16="http://schemas.microsoft.com/office/drawing/2014/main" id="{AA128137-08A5-42DD-BD87-DC9E5EED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909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Neu-Moresnet (B-Lg) le 3 avril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décembre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 - J76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15047" name="ZoneTexte 22">
            <a:extLst>
              <a:ext uri="{FF2B5EF4-FFF2-40B4-BE49-F238E27FC236}">
                <a16:creationId xmlns:a16="http://schemas.microsoft.com/office/drawing/2014/main" id="{1862E105-3AFF-4429-96C7-E72CF6DE0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124450"/>
            <a:ext cx="3997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Gendarme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d'excellents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Exécuta des actes de sabotages importants</a:t>
            </a:r>
          </a:p>
        </p:txBody>
      </p:sp>
      <p:sp>
        <p:nvSpPr>
          <p:cNvPr id="213000" name="Espace réservé du numéro de diapositive 23">
            <a:extLst>
              <a:ext uri="{FF2B5EF4-FFF2-40B4-BE49-F238E27FC236}">
                <a16:creationId xmlns:a16="http://schemas.microsoft.com/office/drawing/2014/main" id="{3E24C0F8-B229-48C1-8A83-057C8987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1E8A7F-CABD-41C0-B1C6-6105DD2F018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204</a:t>
            </a:fld>
            <a:endParaRPr lang="fr-BE" altLang="fr-FR"/>
          </a:p>
        </p:txBody>
      </p:sp>
      <p:pic>
        <p:nvPicPr>
          <p:cNvPr id="215049" name="Image 10" descr="belgique[1].gif">
            <a:extLst>
              <a:ext uri="{FF2B5EF4-FFF2-40B4-BE49-F238E27FC236}">
                <a16:creationId xmlns:a16="http://schemas.microsoft.com/office/drawing/2014/main" id="{4A2DE6FD-D9D9-4453-8E90-C8E1EA95A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60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0" name="Image 15" descr="rose-scraps-65.jpg">
            <a:extLst>
              <a:ext uri="{FF2B5EF4-FFF2-40B4-BE49-F238E27FC236}">
                <a16:creationId xmlns:a16="http://schemas.microsoft.com/office/drawing/2014/main" id="{720FA32A-F6D9-4E61-9B66-B68D8C1D4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4763" y="32496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599AEF-73EC-4746-BA66-CABA523D1DC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2" t="8159" r="17566" b="32537"/>
          <a:stretch/>
        </p:blipFill>
        <p:spPr>
          <a:xfrm>
            <a:off x="755576" y="301618"/>
            <a:ext cx="185529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52" name="Image 11">
            <a:extLst>
              <a:ext uri="{FF2B5EF4-FFF2-40B4-BE49-F238E27FC236}">
                <a16:creationId xmlns:a16="http://schemas.microsoft.com/office/drawing/2014/main" id="{53D4715F-AAEF-4A64-B2CE-2152F4307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026150"/>
            <a:ext cx="9175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3" name="Image 12">
            <a:extLst>
              <a:ext uri="{FF2B5EF4-FFF2-40B4-BE49-F238E27FC236}">
                <a16:creationId xmlns:a16="http://schemas.microsoft.com/office/drawing/2014/main" id="{BCFFEE41-F09B-43CB-9824-2774AF1DF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22975"/>
            <a:ext cx="111601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92EF1A6-1FBE-4166-99DD-1C8F86D05B58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Holler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6068" name="ZoneTexte 14">
            <a:extLst>
              <a:ext uri="{FF2B5EF4-FFF2-40B4-BE49-F238E27FC236}">
                <a16:creationId xmlns:a16="http://schemas.microsoft.com/office/drawing/2014/main" id="{DA11E8C4-11DD-4180-9096-8FBD6129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6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B8FC32-51AE-411B-92BE-8789FFD1D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ZoneTexte 21">
            <a:extLst>
              <a:ext uri="{FF2B5EF4-FFF2-40B4-BE49-F238E27FC236}">
                <a16:creationId xmlns:a16="http://schemas.microsoft.com/office/drawing/2014/main" id="{16C9DE41-9BAF-4C94-93E2-40EB8B8BD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49725"/>
            <a:ext cx="4197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Houffalize (B-Lu) le 12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I52 – 1627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16071" name="ZoneTexte 22">
            <a:extLst>
              <a:ext uri="{FF2B5EF4-FFF2-40B4-BE49-F238E27FC236}">
                <a16:creationId xmlns:a16="http://schemas.microsoft.com/office/drawing/2014/main" id="{087A521F-9579-456C-BEF4-007E1081B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32450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    </a:t>
            </a:r>
          </a:p>
        </p:txBody>
      </p:sp>
      <p:sp>
        <p:nvSpPr>
          <p:cNvPr id="214024" name="Espace réservé du numéro de diapositive 23">
            <a:extLst>
              <a:ext uri="{FF2B5EF4-FFF2-40B4-BE49-F238E27FC236}">
                <a16:creationId xmlns:a16="http://schemas.microsoft.com/office/drawing/2014/main" id="{3B29D288-45A5-46DE-B622-AA839FF1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D71EF-774F-4076-8197-1A0F5B9B8D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205</a:t>
            </a:fld>
            <a:endParaRPr lang="fr-BE" altLang="fr-FR"/>
          </a:p>
        </p:txBody>
      </p:sp>
      <p:pic>
        <p:nvPicPr>
          <p:cNvPr id="216073" name="Image 10" descr="belgique[1].gif">
            <a:extLst>
              <a:ext uri="{FF2B5EF4-FFF2-40B4-BE49-F238E27FC236}">
                <a16:creationId xmlns:a16="http://schemas.microsoft.com/office/drawing/2014/main" id="{183574F2-6A48-4F5E-BADA-EAE8F6DC5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511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4" name="Image 15" descr="rose-scraps-65.jpg">
            <a:extLst>
              <a:ext uri="{FF2B5EF4-FFF2-40B4-BE49-F238E27FC236}">
                <a16:creationId xmlns:a16="http://schemas.microsoft.com/office/drawing/2014/main" id="{D2EA1561-788B-4CAE-8229-669D60EF7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210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OLLER_Andre_11302.jpg">
            <a:extLst>
              <a:ext uri="{FF2B5EF4-FFF2-40B4-BE49-F238E27FC236}">
                <a16:creationId xmlns:a16="http://schemas.microsoft.com/office/drawing/2014/main" id="{C116444B-E525-4489-9242-60762EABEC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660" t="2443" r="3443" b="4083"/>
          <a:stretch>
            <a:fillRect/>
          </a:stretch>
        </p:blipFill>
        <p:spPr>
          <a:xfrm>
            <a:off x="539552" y="31400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6076" name="Image 11">
            <a:extLst>
              <a:ext uri="{FF2B5EF4-FFF2-40B4-BE49-F238E27FC236}">
                <a16:creationId xmlns:a16="http://schemas.microsoft.com/office/drawing/2014/main" id="{6E4ADD50-EB4C-4A5F-8E5A-537BC57F6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6EA5DE3-EF65-4A62-AA9C-0ECE635D71A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7613" cy="1341437"/>
        </p:xfrm>
        <a:graphic>
          <a:graphicData uri="http://schemas.openxmlformats.org/drawingml/2006/table">
            <a:tbl>
              <a:tblPr/>
              <a:tblGrid>
                <a:gridCol w="5027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Horotte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7092" name="ZoneTexte 14">
            <a:extLst>
              <a:ext uri="{FF2B5EF4-FFF2-40B4-BE49-F238E27FC236}">
                <a16:creationId xmlns:a16="http://schemas.microsoft.com/office/drawing/2014/main" id="{B2129552-F165-4E98-BA0B-A9E21D6B4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70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7C7FFE-4A58-4E6B-B82A-68875FF743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4" name="ZoneTexte 21">
            <a:extLst>
              <a:ext uri="{FF2B5EF4-FFF2-40B4-BE49-F238E27FC236}">
                <a16:creationId xmlns:a16="http://schemas.microsoft.com/office/drawing/2014/main" id="{1B050034-1655-4BBF-BF9C-63EE6967F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44963"/>
            <a:ext cx="39004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30 mars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I33 – 1932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17095" name="ZoneTexte 22">
            <a:extLst>
              <a:ext uri="{FF2B5EF4-FFF2-40B4-BE49-F238E27FC236}">
                <a16:creationId xmlns:a16="http://schemas.microsoft.com/office/drawing/2014/main" id="{9569C413-5797-4AF1-AC42-3200D7B0F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5086350"/>
            <a:ext cx="5583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Receveur Enregistrement et domaines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Lieutenant ARA - Résistant PC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Transmission d'articles et de matériels -Réalisa les missions importantes confiées</a:t>
            </a:r>
          </a:p>
        </p:txBody>
      </p:sp>
      <p:sp>
        <p:nvSpPr>
          <p:cNvPr id="215048" name="Espace réservé du numéro de diapositive 23">
            <a:extLst>
              <a:ext uri="{FF2B5EF4-FFF2-40B4-BE49-F238E27FC236}">
                <a16:creationId xmlns:a16="http://schemas.microsoft.com/office/drawing/2014/main" id="{9991D8B5-66D1-45A8-8F1F-91FBB917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4D7C90-CFB5-473E-B8BA-DCDF99CFA2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206</a:t>
            </a:fld>
            <a:endParaRPr lang="fr-BE" altLang="fr-FR"/>
          </a:p>
        </p:txBody>
      </p:sp>
      <p:pic>
        <p:nvPicPr>
          <p:cNvPr id="217097" name="Image 10" descr="belgique[1].gif">
            <a:extLst>
              <a:ext uri="{FF2B5EF4-FFF2-40B4-BE49-F238E27FC236}">
                <a16:creationId xmlns:a16="http://schemas.microsoft.com/office/drawing/2014/main" id="{9A807C2D-CA7C-4C3F-B0BB-DDD9B4A4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8" name="Image 15" descr="rose-scraps-65.jpg">
            <a:extLst>
              <a:ext uri="{FF2B5EF4-FFF2-40B4-BE49-F238E27FC236}">
                <a16:creationId xmlns:a16="http://schemas.microsoft.com/office/drawing/2014/main" id="{866A4751-0170-4AEE-B5D3-89FEE0338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OROTTE_Joseph_11303.jpg">
            <a:extLst>
              <a:ext uri="{FF2B5EF4-FFF2-40B4-BE49-F238E27FC236}">
                <a16:creationId xmlns:a16="http://schemas.microsoft.com/office/drawing/2014/main" id="{2C300D80-ABAA-4D74-B635-2E0255CEA0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953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7100" name="Image 12">
            <a:extLst>
              <a:ext uri="{FF2B5EF4-FFF2-40B4-BE49-F238E27FC236}">
                <a16:creationId xmlns:a16="http://schemas.microsoft.com/office/drawing/2014/main" id="{50B5F69A-73D6-4791-A65F-7026645B5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1" name="Image 13">
            <a:extLst>
              <a:ext uri="{FF2B5EF4-FFF2-40B4-BE49-F238E27FC236}">
                <a16:creationId xmlns:a16="http://schemas.microsoft.com/office/drawing/2014/main" id="{836C94CD-02E0-4DC0-B658-64C248EF7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5830888"/>
            <a:ext cx="1270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4F926B-3EC2-4E2D-A733-A8AF51D1814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Horrion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8116" name="ZoneTexte 14">
            <a:extLst>
              <a:ext uri="{FF2B5EF4-FFF2-40B4-BE49-F238E27FC236}">
                <a16:creationId xmlns:a16="http://schemas.microsoft.com/office/drawing/2014/main" id="{6D9C0B86-2587-4050-B666-F7A56570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8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273113-6C05-48B5-93CC-58EC35104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ZoneTexte 21">
            <a:extLst>
              <a:ext uri="{FF2B5EF4-FFF2-40B4-BE49-F238E27FC236}">
                <a16:creationId xmlns:a16="http://schemas.microsoft.com/office/drawing/2014/main" id="{171B5C32-1A1E-4F9E-A444-77677A967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624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(B-Lg) le 10 novembre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blessé à Sedoz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des suites de ses blessures à l’Hôpital St-Laurent le 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I12 – 1999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 (Remouchamps)</a:t>
            </a:r>
          </a:p>
        </p:txBody>
      </p:sp>
      <p:sp>
        <p:nvSpPr>
          <p:cNvPr id="218119" name="ZoneTexte 22">
            <a:extLst>
              <a:ext uri="{FF2B5EF4-FFF2-40B4-BE49-F238E27FC236}">
                <a16:creationId xmlns:a16="http://schemas.microsoft.com/office/drawing/2014/main" id="{8BBEF313-BB42-44FF-BCEB-4D4037894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137150"/>
            <a:ext cx="5513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Imprimeur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Presse clandestine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Lors d'une mission fut abattu par les allemands dans une embuscade (gestapo) à Nonceveux (Remouchamps)</a:t>
            </a:r>
          </a:p>
        </p:txBody>
      </p:sp>
      <p:sp>
        <p:nvSpPr>
          <p:cNvPr id="216072" name="Espace réservé du numéro de diapositive 23">
            <a:extLst>
              <a:ext uri="{FF2B5EF4-FFF2-40B4-BE49-F238E27FC236}">
                <a16:creationId xmlns:a16="http://schemas.microsoft.com/office/drawing/2014/main" id="{3334B349-8E50-4759-B160-5649C4FF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12A0E-3C2D-4C2D-A998-5C0AE6142D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207</a:t>
            </a:fld>
            <a:endParaRPr lang="fr-BE" altLang="fr-FR"/>
          </a:p>
        </p:txBody>
      </p:sp>
      <p:pic>
        <p:nvPicPr>
          <p:cNvPr id="218121" name="Image 10" descr="belgique[1].gif">
            <a:extLst>
              <a:ext uri="{FF2B5EF4-FFF2-40B4-BE49-F238E27FC236}">
                <a16:creationId xmlns:a16="http://schemas.microsoft.com/office/drawing/2014/main" id="{7F058195-D23F-4220-8DC1-FF9F7E86F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2" name="Image 15" descr="rose-scraps-65.jpg">
            <a:extLst>
              <a:ext uri="{FF2B5EF4-FFF2-40B4-BE49-F238E27FC236}">
                <a16:creationId xmlns:a16="http://schemas.microsoft.com/office/drawing/2014/main" id="{9ECD7C39-EF48-4680-93B2-3E3C5200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2369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817ED3-452E-4BA6-8F92-E13704E08D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1" y="332975"/>
            <a:ext cx="242295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24" name="Image 11">
            <a:extLst>
              <a:ext uri="{FF2B5EF4-FFF2-40B4-BE49-F238E27FC236}">
                <a16:creationId xmlns:a16="http://schemas.microsoft.com/office/drawing/2014/main" id="{F1A7EE5D-4F19-456C-84D0-B252E58FE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981700"/>
            <a:ext cx="13192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F4CBCC-BFC7-41B9-855F-82A57C02F63E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Horrion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140" name="ZoneTexte 14">
            <a:extLst>
              <a:ext uri="{FF2B5EF4-FFF2-40B4-BE49-F238E27FC236}">
                <a16:creationId xmlns:a16="http://schemas.microsoft.com/office/drawing/2014/main" id="{C0D11681-4A24-4554-BF15-1DA0001BC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91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4EB18D-3FCC-4557-94F2-DDF4F41B5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2" name="ZoneTexte 21">
            <a:extLst>
              <a:ext uri="{FF2B5EF4-FFF2-40B4-BE49-F238E27FC236}">
                <a16:creationId xmlns:a16="http://schemas.microsoft.com/office/drawing/2014/main" id="{0ED14096-59B4-495B-AF47-8C790A635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Sougné-Remouchamps (B-Lg) le 12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Sedoz le 10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I13 –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 (Remouchamps) </a:t>
            </a:r>
          </a:p>
        </p:txBody>
      </p:sp>
      <p:sp>
        <p:nvSpPr>
          <p:cNvPr id="219143" name="ZoneTexte 22">
            <a:extLst>
              <a:ext uri="{FF2B5EF4-FFF2-40B4-BE49-F238E27FC236}">
                <a16:creationId xmlns:a16="http://schemas.microsoft.com/office/drawing/2014/main" id="{BA59C18B-3493-4BE3-B20F-654C561D0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86388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 - Sabotages</a:t>
            </a:r>
          </a:p>
        </p:txBody>
      </p:sp>
      <p:sp>
        <p:nvSpPr>
          <p:cNvPr id="217096" name="Espace réservé du numéro de diapositive 23">
            <a:extLst>
              <a:ext uri="{FF2B5EF4-FFF2-40B4-BE49-F238E27FC236}">
                <a16:creationId xmlns:a16="http://schemas.microsoft.com/office/drawing/2014/main" id="{30529780-5E74-431A-9420-0AE9A1B0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FC26B-CB38-46E2-9EF4-C5553F2C1B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208</a:t>
            </a:fld>
            <a:endParaRPr lang="fr-BE" altLang="fr-FR"/>
          </a:p>
        </p:txBody>
      </p:sp>
      <p:pic>
        <p:nvPicPr>
          <p:cNvPr id="219145" name="Image 10" descr="belgique[1].gif">
            <a:extLst>
              <a:ext uri="{FF2B5EF4-FFF2-40B4-BE49-F238E27FC236}">
                <a16:creationId xmlns:a16="http://schemas.microsoft.com/office/drawing/2014/main" id="{6FED7A6C-67B0-4559-8FB3-07D8F3F80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6" name="Image 15" descr="rose-scraps-65.jpg">
            <a:extLst>
              <a:ext uri="{FF2B5EF4-FFF2-40B4-BE49-F238E27FC236}">
                <a16:creationId xmlns:a16="http://schemas.microsoft.com/office/drawing/2014/main" id="{EA2133F1-4628-460D-B78A-0958C599C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242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0149D3-5C24-478F-940F-75F5B6723B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9587"/>
            <a:ext cx="23907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9148" name="Image 2">
            <a:extLst>
              <a:ext uri="{FF2B5EF4-FFF2-40B4-BE49-F238E27FC236}">
                <a16:creationId xmlns:a16="http://schemas.microsoft.com/office/drawing/2014/main" id="{799509FF-2096-4A83-92ED-F9EE6003F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1523836-8F36-4DFB-87A7-768FADD90F3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45075" cy="1341437"/>
        </p:xfrm>
        <a:graphic>
          <a:graphicData uri="http://schemas.openxmlformats.org/drawingml/2006/table">
            <a:tbl>
              <a:tblPr/>
              <a:tblGrid>
                <a:gridCol w="504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Hottechamps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0164" name="ZoneTexte 14">
            <a:extLst>
              <a:ext uri="{FF2B5EF4-FFF2-40B4-BE49-F238E27FC236}">
                <a16:creationId xmlns:a16="http://schemas.microsoft.com/office/drawing/2014/main" id="{9022C859-A24D-4C0A-AA2E-61DE946E1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0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CCFBA4-19F9-4CB4-BD63-FA32CFF6E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ZoneTexte 21">
            <a:extLst>
              <a:ext uri="{FF2B5EF4-FFF2-40B4-BE49-F238E27FC236}">
                <a16:creationId xmlns:a16="http://schemas.microsoft.com/office/drawing/2014/main" id="{2162F0F7-D26E-428E-89DD-84C58ED20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354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(B-Lg) le 15 août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H17 – 1460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0167" name="ZoneTexte 22">
            <a:extLst>
              <a:ext uri="{FF2B5EF4-FFF2-40B4-BE49-F238E27FC236}">
                <a16:creationId xmlns:a16="http://schemas.microsoft.com/office/drawing/2014/main" id="{29A423B6-DC00-4E55-A88A-106789C02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5110163"/>
            <a:ext cx="4594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une 1ère fois, parvient à s'évader.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Participe à une quantité importante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et actions diverses. </a:t>
            </a:r>
          </a:p>
        </p:txBody>
      </p:sp>
      <p:sp>
        <p:nvSpPr>
          <p:cNvPr id="218120" name="Espace réservé du numéro de diapositive 23">
            <a:extLst>
              <a:ext uri="{FF2B5EF4-FFF2-40B4-BE49-F238E27FC236}">
                <a16:creationId xmlns:a16="http://schemas.microsoft.com/office/drawing/2014/main" id="{347FD475-1F52-47DB-A50C-66F2FDA0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9BEA0E-84D9-4ACA-AE4B-FB6BF2CA65A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209</a:t>
            </a:fld>
            <a:endParaRPr lang="fr-BE" altLang="fr-FR"/>
          </a:p>
        </p:txBody>
      </p:sp>
      <p:pic>
        <p:nvPicPr>
          <p:cNvPr id="220169" name="Image 10" descr="belgique[1].gif">
            <a:extLst>
              <a:ext uri="{FF2B5EF4-FFF2-40B4-BE49-F238E27FC236}">
                <a16:creationId xmlns:a16="http://schemas.microsoft.com/office/drawing/2014/main" id="{209ECDD7-66CC-4360-86C2-D723F07C6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0" name="Image 15" descr="rose-scraps-65.jpg">
            <a:extLst>
              <a:ext uri="{FF2B5EF4-FFF2-40B4-BE49-F238E27FC236}">
                <a16:creationId xmlns:a16="http://schemas.microsoft.com/office/drawing/2014/main" id="{DE3C720B-93CE-487A-92C2-5FD4577F3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7DDCCC6-CD68-4BB3-A616-E185B384A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2" y="416773"/>
            <a:ext cx="2421657" cy="291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0172" name="Image 11">
            <a:extLst>
              <a:ext uri="{FF2B5EF4-FFF2-40B4-BE49-F238E27FC236}">
                <a16:creationId xmlns:a16="http://schemas.microsoft.com/office/drawing/2014/main" id="{0B673A54-E968-4730-908C-E47DB44F0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C2B4F74-C021-4F41-B89F-094DFBA10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748"/>
              </p:ext>
            </p:extLst>
          </p:nvPr>
        </p:nvGraphicFramePr>
        <p:xfrm>
          <a:off x="3914775" y="1268413"/>
          <a:ext cx="4983163" cy="1341437"/>
        </p:xfrm>
        <a:graphic>
          <a:graphicData uri="http://schemas.openxmlformats.org/drawingml/2006/table">
            <a:tbl>
              <a:tblPr/>
              <a:tblGrid>
                <a:gridCol w="498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Bawin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28" name="ZoneTexte 14">
            <a:extLst>
              <a:ext uri="{FF2B5EF4-FFF2-40B4-BE49-F238E27FC236}">
                <a16:creationId xmlns:a16="http://schemas.microsoft.com/office/drawing/2014/main" id="{0EE00608-8197-4FDF-B0AA-E1780EA34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B8A414-049D-471A-8B1A-69E0BDAC4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 17" descr="belgique[1].gif">
            <a:extLst>
              <a:ext uri="{FF2B5EF4-FFF2-40B4-BE49-F238E27FC236}">
                <a16:creationId xmlns:a16="http://schemas.microsoft.com/office/drawing/2014/main" id="{D7B8B5E8-89AB-481C-BEE2-B76B8ED86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ZoneTexte 21">
            <a:extLst>
              <a:ext uri="{FF2B5EF4-FFF2-40B4-BE49-F238E27FC236}">
                <a16:creationId xmlns:a16="http://schemas.microsoft.com/office/drawing/2014/main" id="{E7EDEA38-D3CD-4096-9095-F3DE8BC55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498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Ans (B-Lg) le 2 juillet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L01 - 1455</a:t>
            </a:r>
          </a:p>
        </p:txBody>
      </p:sp>
      <p:sp>
        <p:nvSpPr>
          <p:cNvPr id="25608" name="Espace réservé du numéro de diapositive 23">
            <a:extLst>
              <a:ext uri="{FF2B5EF4-FFF2-40B4-BE49-F238E27FC236}">
                <a16:creationId xmlns:a16="http://schemas.microsoft.com/office/drawing/2014/main" id="{7234A49B-C94F-4857-853A-E69EF622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1E5148-E8DB-4673-9B25-67E82B64E4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BE" altLang="fr-FR"/>
          </a:p>
        </p:txBody>
      </p:sp>
      <p:pic>
        <p:nvPicPr>
          <p:cNvPr id="11" name="Image 10" descr="BAWIN_Marcel_11122_3.jpg">
            <a:extLst>
              <a:ext uri="{FF2B5EF4-FFF2-40B4-BE49-F238E27FC236}">
                <a16:creationId xmlns:a16="http://schemas.microsoft.com/office/drawing/2014/main" id="{9ADD8C8E-308F-404E-9BB8-F711FA57547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8333" t="4678" r="5556" b="4094"/>
          <a:stretch>
            <a:fillRect/>
          </a:stretch>
        </p:blipFill>
        <p:spPr>
          <a:xfrm>
            <a:off x="611561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4" name="Image 9" descr="rose-scraps-65.jpg">
            <a:extLst>
              <a:ext uri="{FF2B5EF4-FFF2-40B4-BE49-F238E27FC236}">
                <a16:creationId xmlns:a16="http://schemas.microsoft.com/office/drawing/2014/main" id="{298E0375-07C0-4F12-83D0-B7574E304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257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ZoneTexte 11">
            <a:extLst>
              <a:ext uri="{FF2B5EF4-FFF2-40B4-BE49-F238E27FC236}">
                <a16:creationId xmlns:a16="http://schemas.microsoft.com/office/drawing/2014/main" id="{3426A026-3B7B-4E12-8228-06487BF0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675" y="5133975"/>
            <a:ext cx="5148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Menuisier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 Résistant Partisans armés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Diffusion presse clandestine-Sabotages-Récolte de fonds pour les familles des camarades déjà tombés</a:t>
            </a: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07559F47-DA23-49D1-A8B4-331B689A5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3.336              N° du prisonnier: 1.483</a:t>
            </a:r>
          </a:p>
        </p:txBody>
      </p:sp>
      <p:pic>
        <p:nvPicPr>
          <p:cNvPr id="13" name="Picture 2" descr="Armée belge des partisans — Wikipédia">
            <a:extLst>
              <a:ext uri="{FF2B5EF4-FFF2-40B4-BE49-F238E27FC236}">
                <a16:creationId xmlns:a16="http://schemas.microsoft.com/office/drawing/2014/main" id="{A2AB0D35-0302-4B33-8BD2-2E77FC7D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85936"/>
            <a:ext cx="680390" cy="10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52A4591-3358-477A-BCBE-1190FA0D283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Houbart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1188" name="ZoneTexte 14">
            <a:extLst>
              <a:ext uri="{FF2B5EF4-FFF2-40B4-BE49-F238E27FC236}">
                <a16:creationId xmlns:a16="http://schemas.microsoft.com/office/drawing/2014/main" id="{7110A6A4-56E7-47B6-86F0-AE1C7CAC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11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40B461F-063F-43B4-9F2E-AA2FAC9D19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0" name="ZoneTexte 21">
            <a:extLst>
              <a:ext uri="{FF2B5EF4-FFF2-40B4-BE49-F238E27FC236}">
                <a16:creationId xmlns:a16="http://schemas.microsoft.com/office/drawing/2014/main" id="{4A8CAB92-C004-41D9-9780-55B32CF7F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102100"/>
            <a:ext cx="44338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(B-Lg) le 18 août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30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J59 – 1460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1191" name="ZoneTexte 22">
            <a:extLst>
              <a:ext uri="{FF2B5EF4-FFF2-40B4-BE49-F238E27FC236}">
                <a16:creationId xmlns:a16="http://schemas.microsoft.com/office/drawing/2014/main" id="{F0E256BC-0638-486E-80AB-AB6740983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73688"/>
            <a:ext cx="4429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durant les 18 jours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résistant, seul Belge protestant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en raison de son activité patriotique</a:t>
            </a:r>
          </a:p>
        </p:txBody>
      </p:sp>
      <p:sp>
        <p:nvSpPr>
          <p:cNvPr id="219144" name="Espace réservé du numéro de diapositive 23">
            <a:extLst>
              <a:ext uri="{FF2B5EF4-FFF2-40B4-BE49-F238E27FC236}">
                <a16:creationId xmlns:a16="http://schemas.microsoft.com/office/drawing/2014/main" id="{9D4F7591-30E3-4F45-AE9A-1A2679AD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30C3D-C357-4039-B876-F4BBE1721B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210</a:t>
            </a:fld>
            <a:endParaRPr lang="fr-BE" altLang="fr-FR"/>
          </a:p>
        </p:txBody>
      </p:sp>
      <p:pic>
        <p:nvPicPr>
          <p:cNvPr id="221193" name="Image 10" descr="belgique[1].gif">
            <a:extLst>
              <a:ext uri="{FF2B5EF4-FFF2-40B4-BE49-F238E27FC236}">
                <a16:creationId xmlns:a16="http://schemas.microsoft.com/office/drawing/2014/main" id="{070517D8-2A4D-4AA6-A247-2072AB76B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4" name="Image 15" descr="rose-scraps-65.jpg">
            <a:extLst>
              <a:ext uri="{FF2B5EF4-FFF2-40B4-BE49-F238E27FC236}">
                <a16:creationId xmlns:a16="http://schemas.microsoft.com/office/drawing/2014/main" id="{E232147D-0553-4552-80CA-2B688FE2D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3067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OUBART_rene_11307_2.jpg">
            <a:extLst>
              <a:ext uri="{FF2B5EF4-FFF2-40B4-BE49-F238E27FC236}">
                <a16:creationId xmlns:a16="http://schemas.microsoft.com/office/drawing/2014/main" id="{CAB3C687-F79B-41FD-B7D6-915068B50F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10211"/>
          <a:stretch>
            <a:fillRect/>
          </a:stretch>
        </p:blipFill>
        <p:spPr>
          <a:xfrm>
            <a:off x="539552" y="3498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9F55C5-A29A-47CC-922C-6A7C2FB51E9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Hubin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2212" name="ZoneTexte 14">
            <a:extLst>
              <a:ext uri="{FF2B5EF4-FFF2-40B4-BE49-F238E27FC236}">
                <a16:creationId xmlns:a16="http://schemas.microsoft.com/office/drawing/2014/main" id="{7F236462-AEE8-4601-A195-6928B0007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2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69807F9-45C2-4617-B67D-E02955D3F7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4" name="ZoneTexte 21">
            <a:extLst>
              <a:ext uri="{FF2B5EF4-FFF2-40B4-BE49-F238E27FC236}">
                <a16:creationId xmlns:a16="http://schemas.microsoft.com/office/drawing/2014/main" id="{9A11793D-9BF6-4489-B1E7-7B7DC5EA7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103688"/>
            <a:ext cx="3973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Modave (B-Lg) le 9 mars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H73 – 1456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2215" name="ZoneTexte 22">
            <a:extLst>
              <a:ext uri="{FF2B5EF4-FFF2-40B4-BE49-F238E27FC236}">
                <a16:creationId xmlns:a16="http://schemas.microsoft.com/office/drawing/2014/main" id="{62A3A659-A433-47A3-889B-5BDD44B7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13" y="5372100"/>
            <a:ext cx="38528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– Sabotages -      </a:t>
            </a:r>
          </a:p>
        </p:txBody>
      </p:sp>
      <p:sp>
        <p:nvSpPr>
          <p:cNvPr id="220168" name="Espace réservé du numéro de diapositive 23">
            <a:extLst>
              <a:ext uri="{FF2B5EF4-FFF2-40B4-BE49-F238E27FC236}">
                <a16:creationId xmlns:a16="http://schemas.microsoft.com/office/drawing/2014/main" id="{603C3364-9258-40AB-B252-6839F32C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C81186-173C-4475-B954-2A150C51D6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211</a:t>
            </a:fld>
            <a:endParaRPr lang="fr-BE" altLang="fr-FR"/>
          </a:p>
        </p:txBody>
      </p:sp>
      <p:pic>
        <p:nvPicPr>
          <p:cNvPr id="222217" name="Image 10" descr="belgique[1].gif">
            <a:extLst>
              <a:ext uri="{FF2B5EF4-FFF2-40B4-BE49-F238E27FC236}">
                <a16:creationId xmlns:a16="http://schemas.microsoft.com/office/drawing/2014/main" id="{6A31A68E-2B5E-4F61-AD09-E27D389B8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132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Image 15" descr="rose-scraps-65.jpg">
            <a:extLst>
              <a:ext uri="{FF2B5EF4-FFF2-40B4-BE49-F238E27FC236}">
                <a16:creationId xmlns:a16="http://schemas.microsoft.com/office/drawing/2014/main" id="{092EB602-5128-4009-82E5-F15A0D306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924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83693E-700A-48C1-A0FA-9AAC1B59A8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r="26861" b="54271"/>
          <a:stretch/>
        </p:blipFill>
        <p:spPr>
          <a:xfrm>
            <a:off x="540396" y="301618"/>
            <a:ext cx="230425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2220" name="Image 2">
            <a:extLst>
              <a:ext uri="{FF2B5EF4-FFF2-40B4-BE49-F238E27FC236}">
                <a16:creationId xmlns:a16="http://schemas.microsoft.com/office/drawing/2014/main" id="{B1B7035F-77AB-458E-8FDC-A1C9F357A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40400"/>
            <a:ext cx="674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03667E-3EB8-4997-BD2B-B34C01D0F4F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73650" cy="1341437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Hufty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66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3236" name="ZoneTexte 14">
            <a:extLst>
              <a:ext uri="{FF2B5EF4-FFF2-40B4-BE49-F238E27FC236}">
                <a16:creationId xmlns:a16="http://schemas.microsoft.com/office/drawing/2014/main" id="{E254010E-F7E8-427C-93C2-1CAC6CD8B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32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B401A8B-88FD-48FA-9242-3BC63746D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35238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8" name="ZoneTexte 21">
            <a:extLst>
              <a:ext uri="{FF2B5EF4-FFF2-40B4-BE49-F238E27FC236}">
                <a16:creationId xmlns:a16="http://schemas.microsoft.com/office/drawing/2014/main" id="{37DE8B0D-75C5-4372-B350-DF277D0E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Strée (B-Ha) le 24 juin 1878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G07 – 3256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Virton </a:t>
            </a:r>
          </a:p>
        </p:txBody>
      </p:sp>
      <p:sp>
        <p:nvSpPr>
          <p:cNvPr id="223239" name="ZoneTexte 22">
            <a:extLst>
              <a:ext uri="{FF2B5EF4-FFF2-40B4-BE49-F238E27FC236}">
                <a16:creationId xmlns:a16="http://schemas.microsoft.com/office/drawing/2014/main" id="{EDE54F42-126E-4281-8628-6FD0AC7BE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811713"/>
            <a:ext cx="48466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Cheminot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 local de l’AS, secteur Arlon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- Journaux clandestins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 et ravitaillement réfractaires, déserteurs alsaciens, algériens en fuite … - Recrutement     </a:t>
            </a:r>
          </a:p>
        </p:txBody>
      </p:sp>
      <p:sp>
        <p:nvSpPr>
          <p:cNvPr id="221192" name="Espace réservé du numéro de diapositive 23">
            <a:extLst>
              <a:ext uri="{FF2B5EF4-FFF2-40B4-BE49-F238E27FC236}">
                <a16:creationId xmlns:a16="http://schemas.microsoft.com/office/drawing/2014/main" id="{281F5173-B7D2-4380-804C-B7D3DE6A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B067B1-7653-478E-9D90-B7EF01A813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212</a:t>
            </a:fld>
            <a:endParaRPr lang="fr-BE" altLang="fr-FR"/>
          </a:p>
        </p:txBody>
      </p:sp>
      <p:pic>
        <p:nvPicPr>
          <p:cNvPr id="223241" name="Image 10" descr="belgique[1].gif">
            <a:extLst>
              <a:ext uri="{FF2B5EF4-FFF2-40B4-BE49-F238E27FC236}">
                <a16:creationId xmlns:a16="http://schemas.microsoft.com/office/drawing/2014/main" id="{F9B08D55-0E99-4520-B758-2C3FC1902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91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2" name="Image 15" descr="rose-scraps-65.jpg">
            <a:extLst>
              <a:ext uri="{FF2B5EF4-FFF2-40B4-BE49-F238E27FC236}">
                <a16:creationId xmlns:a16="http://schemas.microsoft.com/office/drawing/2014/main" id="{CAAE6221-A608-4602-9354-0D65FF5A0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DCE3D5-5563-4E06-BA92-75FDBC6255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35750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3244" name="Image 11">
            <a:extLst>
              <a:ext uri="{FF2B5EF4-FFF2-40B4-BE49-F238E27FC236}">
                <a16:creationId xmlns:a16="http://schemas.microsoft.com/office/drawing/2014/main" id="{B3675110-11B6-43A9-9E42-ED85757AB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B3CECC-ACDF-41FC-8E61-28BB20C188D6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7300" cy="1341437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Huls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4260" name="ZoneTexte 14">
            <a:extLst>
              <a:ext uri="{FF2B5EF4-FFF2-40B4-BE49-F238E27FC236}">
                <a16:creationId xmlns:a16="http://schemas.microsoft.com/office/drawing/2014/main" id="{D5241A45-B28A-405A-ABD8-C554D7FF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4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793F9B-2089-40B2-BEE8-B17510AA2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2" name="ZoneTexte 21">
            <a:extLst>
              <a:ext uri="{FF2B5EF4-FFF2-40B4-BE49-F238E27FC236}">
                <a16:creationId xmlns:a16="http://schemas.microsoft.com/office/drawing/2014/main" id="{401A5459-F375-4181-9F41-FF5589791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44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Haltine (B-Lu) le 14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J25 – 1979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224263" name="ZoneTexte 22">
            <a:extLst>
              <a:ext uri="{FF2B5EF4-FFF2-40B4-BE49-F238E27FC236}">
                <a16:creationId xmlns:a16="http://schemas.microsoft.com/office/drawing/2014/main" id="{9D66BB66-2BA1-45B0-AE65-6B1CCA57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108575"/>
            <a:ext cx="44799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boucher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 - Fut arrêté en service commandé</a:t>
            </a:r>
          </a:p>
        </p:txBody>
      </p:sp>
      <p:sp>
        <p:nvSpPr>
          <p:cNvPr id="222216" name="Espace réservé du numéro de diapositive 23">
            <a:extLst>
              <a:ext uri="{FF2B5EF4-FFF2-40B4-BE49-F238E27FC236}">
                <a16:creationId xmlns:a16="http://schemas.microsoft.com/office/drawing/2014/main" id="{FE655DA4-54AD-4B75-BC07-7B228674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091656-69C6-4052-B0A0-F3E240A9147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213</a:t>
            </a:fld>
            <a:endParaRPr lang="fr-BE" altLang="fr-FR"/>
          </a:p>
        </p:txBody>
      </p:sp>
      <p:pic>
        <p:nvPicPr>
          <p:cNvPr id="224265" name="Image 10" descr="belgique[1].gif">
            <a:extLst>
              <a:ext uri="{FF2B5EF4-FFF2-40B4-BE49-F238E27FC236}">
                <a16:creationId xmlns:a16="http://schemas.microsoft.com/office/drawing/2014/main" id="{79508E9B-AEF7-4F3F-BCE7-A9E569DA8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6" name="Image 15" descr="rose-scraps-65.jpg">
            <a:extLst>
              <a:ext uri="{FF2B5EF4-FFF2-40B4-BE49-F238E27FC236}">
                <a16:creationId xmlns:a16="http://schemas.microsoft.com/office/drawing/2014/main" id="{BB096D92-9544-41E9-979C-154A57DFA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2464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466D75-5D7F-476D-9BDB-637CF2C6D78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9" y="332975"/>
            <a:ext cx="240928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4268" name="Image 11">
            <a:extLst>
              <a:ext uri="{FF2B5EF4-FFF2-40B4-BE49-F238E27FC236}">
                <a16:creationId xmlns:a16="http://schemas.microsoft.com/office/drawing/2014/main" id="{3E8E262F-81ED-44AB-847C-C51CEF01F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35ED65D-4F3C-4199-8E57-D530F272276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284" name="ZoneTexte 14">
            <a:extLst>
              <a:ext uri="{FF2B5EF4-FFF2-40B4-BE49-F238E27FC236}">
                <a16:creationId xmlns:a16="http://schemas.microsoft.com/office/drawing/2014/main" id="{9E69D3A2-866C-4870-AA71-4FCC5161C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52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CFC6426-74D2-4850-AE71-3F751C00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6" name="ZoneTexte 21">
            <a:extLst>
              <a:ext uri="{FF2B5EF4-FFF2-40B4-BE49-F238E27FC236}">
                <a16:creationId xmlns:a16="http://schemas.microsoft.com/office/drawing/2014/main" id="{DBECC07D-B3CF-494B-9BA3-E5A7002D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A01 – 1561</a:t>
            </a:r>
          </a:p>
        </p:txBody>
      </p:sp>
      <p:sp>
        <p:nvSpPr>
          <p:cNvPr id="225287" name="ZoneTexte 22">
            <a:extLst>
              <a:ext uri="{FF2B5EF4-FFF2-40B4-BE49-F238E27FC236}">
                <a16:creationId xmlns:a16="http://schemas.microsoft.com/office/drawing/2014/main" id="{313B9515-214B-4666-B203-2B327713E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263" y="594995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3240" name="Espace réservé du numéro de diapositive 23">
            <a:extLst>
              <a:ext uri="{FF2B5EF4-FFF2-40B4-BE49-F238E27FC236}">
                <a16:creationId xmlns:a16="http://schemas.microsoft.com/office/drawing/2014/main" id="{69889B3D-A8BA-4E8D-8A54-2F691D37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310D09-73B2-4A44-8D94-7856189975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214</a:t>
            </a:fld>
            <a:endParaRPr lang="fr-BE" altLang="fr-FR"/>
          </a:p>
        </p:txBody>
      </p:sp>
      <p:pic>
        <p:nvPicPr>
          <p:cNvPr id="225289" name="Image 12" descr="russie.gif">
            <a:extLst>
              <a:ext uri="{FF2B5EF4-FFF2-40B4-BE49-F238E27FC236}">
                <a16:creationId xmlns:a16="http://schemas.microsoft.com/office/drawing/2014/main" id="{076096A2-C7B0-45D0-9E47-62B0E3A9B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0" name="Image 8" descr="rose-scraps-65.jpg">
            <a:extLst>
              <a:ext uri="{FF2B5EF4-FFF2-40B4-BE49-F238E27FC236}">
                <a16:creationId xmlns:a16="http://schemas.microsoft.com/office/drawing/2014/main" id="{165F1FA5-DDD2-4EC4-9276-8ACA5DFCD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6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F4EA99B-D630-4B23-A81B-E0487513553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6308" name="ZoneTexte 14">
            <a:extLst>
              <a:ext uri="{FF2B5EF4-FFF2-40B4-BE49-F238E27FC236}">
                <a16:creationId xmlns:a16="http://schemas.microsoft.com/office/drawing/2014/main" id="{06629CAE-A696-48BF-830B-74DA92892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6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86C88A-FE48-4A88-9393-0BC413F57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0" name="ZoneTexte 21">
            <a:extLst>
              <a:ext uri="{FF2B5EF4-FFF2-40B4-BE49-F238E27FC236}">
                <a16:creationId xmlns:a16="http://schemas.microsoft.com/office/drawing/2014/main" id="{BCE293E5-00B1-40D7-98FB-7C2F52B2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A02 – 1607</a:t>
            </a:r>
          </a:p>
        </p:txBody>
      </p:sp>
      <p:sp>
        <p:nvSpPr>
          <p:cNvPr id="226311" name="ZoneTexte 22">
            <a:extLst>
              <a:ext uri="{FF2B5EF4-FFF2-40B4-BE49-F238E27FC236}">
                <a16:creationId xmlns:a16="http://schemas.microsoft.com/office/drawing/2014/main" id="{9DD1EC1A-995A-45C3-9A95-3175D0C03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725" y="6092825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4264" name="Espace réservé du numéro de diapositive 23">
            <a:extLst>
              <a:ext uri="{FF2B5EF4-FFF2-40B4-BE49-F238E27FC236}">
                <a16:creationId xmlns:a16="http://schemas.microsoft.com/office/drawing/2014/main" id="{D9A09AC1-8DDC-43C3-940A-AE0AF616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E6E84E-C537-4DC7-B41D-BD63BE687A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215</a:t>
            </a:fld>
            <a:endParaRPr lang="fr-BE" altLang="fr-FR"/>
          </a:p>
        </p:txBody>
      </p:sp>
      <p:pic>
        <p:nvPicPr>
          <p:cNvPr id="226313" name="Image 12" descr="russie.gif">
            <a:extLst>
              <a:ext uri="{FF2B5EF4-FFF2-40B4-BE49-F238E27FC236}">
                <a16:creationId xmlns:a16="http://schemas.microsoft.com/office/drawing/2014/main" id="{53C4EC2A-1C6F-4CB2-B7FC-EB8CE0DBB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232150"/>
            <a:ext cx="10493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4" name="Image 8" descr="rose-scraps-65.jpg">
            <a:extLst>
              <a:ext uri="{FF2B5EF4-FFF2-40B4-BE49-F238E27FC236}">
                <a16:creationId xmlns:a16="http://schemas.microsoft.com/office/drawing/2014/main" id="{2F735BF7-45F4-4B36-97EB-E5795D367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2670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0FE7D9-985F-40B7-AB95-12C0C7D9CD3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7332" name="ZoneTexte 14">
            <a:extLst>
              <a:ext uri="{FF2B5EF4-FFF2-40B4-BE49-F238E27FC236}">
                <a16:creationId xmlns:a16="http://schemas.microsoft.com/office/drawing/2014/main" id="{3B6FAECA-48A9-4FBB-BD89-77035E3F3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73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0D0550A-3360-4032-AD35-8A2B5C6192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4" name="ZoneTexte 21">
            <a:extLst>
              <a:ext uri="{FF2B5EF4-FFF2-40B4-BE49-F238E27FC236}">
                <a16:creationId xmlns:a16="http://schemas.microsoft.com/office/drawing/2014/main" id="{9F64877A-08C7-44E3-B3A6-1720B068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38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A03 – 1606</a:t>
            </a:r>
          </a:p>
        </p:txBody>
      </p:sp>
      <p:sp>
        <p:nvSpPr>
          <p:cNvPr id="227335" name="ZoneTexte 22">
            <a:extLst>
              <a:ext uri="{FF2B5EF4-FFF2-40B4-BE49-F238E27FC236}">
                <a16:creationId xmlns:a16="http://schemas.microsoft.com/office/drawing/2014/main" id="{0BD756D6-2491-4369-836A-97AE2F189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24550"/>
            <a:ext cx="134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5288" name="Espace réservé du numéro de diapositive 23">
            <a:extLst>
              <a:ext uri="{FF2B5EF4-FFF2-40B4-BE49-F238E27FC236}">
                <a16:creationId xmlns:a16="http://schemas.microsoft.com/office/drawing/2014/main" id="{CBD0F5B6-855F-42B5-976F-586841AB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B5F64D-AFE4-4E38-9ACA-D218945136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216</a:t>
            </a:fld>
            <a:endParaRPr lang="fr-BE" altLang="fr-FR"/>
          </a:p>
        </p:txBody>
      </p:sp>
      <p:pic>
        <p:nvPicPr>
          <p:cNvPr id="227337" name="Image 12" descr="russie.gif">
            <a:extLst>
              <a:ext uri="{FF2B5EF4-FFF2-40B4-BE49-F238E27FC236}">
                <a16:creationId xmlns:a16="http://schemas.microsoft.com/office/drawing/2014/main" id="{794C5263-D981-4A0B-9D67-82CFE8FD5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8" name="Image 8" descr="rose-scraps-65.jpg">
            <a:extLst>
              <a:ext uri="{FF2B5EF4-FFF2-40B4-BE49-F238E27FC236}">
                <a16:creationId xmlns:a16="http://schemas.microsoft.com/office/drawing/2014/main" id="{8DB0EC95-F469-4CDB-B6D1-63ED7F15A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748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4755B67-55D5-4377-AC82-FEE9E5B998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3325" cy="1341437"/>
        </p:xfrm>
        <a:graphic>
          <a:graphicData uri="http://schemas.openxmlformats.org/drawingml/2006/table">
            <a:tbl>
              <a:tblPr/>
              <a:tblGrid>
                <a:gridCol w="501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8356" name="ZoneTexte 14">
            <a:extLst>
              <a:ext uri="{FF2B5EF4-FFF2-40B4-BE49-F238E27FC236}">
                <a16:creationId xmlns:a16="http://schemas.microsoft.com/office/drawing/2014/main" id="{BE8477D7-4C25-4EC1-B286-345B8A473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8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C54887-AE67-4329-9876-382DD4446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ZoneTexte 21">
            <a:extLst>
              <a:ext uri="{FF2B5EF4-FFF2-40B4-BE49-F238E27FC236}">
                <a16:creationId xmlns:a16="http://schemas.microsoft.com/office/drawing/2014/main" id="{D3D6F758-F4BA-4C3E-930A-5DA4D7274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15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A04 – 1650</a:t>
            </a:r>
          </a:p>
        </p:txBody>
      </p:sp>
      <p:sp>
        <p:nvSpPr>
          <p:cNvPr id="228359" name="ZoneTexte 22">
            <a:extLst>
              <a:ext uri="{FF2B5EF4-FFF2-40B4-BE49-F238E27FC236}">
                <a16:creationId xmlns:a16="http://schemas.microsoft.com/office/drawing/2014/main" id="{44C22FE3-374F-48BF-A1D6-1A99C8E5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0" y="5980113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6312" name="Espace réservé du numéro de diapositive 23">
            <a:extLst>
              <a:ext uri="{FF2B5EF4-FFF2-40B4-BE49-F238E27FC236}">
                <a16:creationId xmlns:a16="http://schemas.microsoft.com/office/drawing/2014/main" id="{0F8E2549-77FB-4986-B3B5-9C68D715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D238E8-8B54-418C-9277-2D01BA2128C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217</a:t>
            </a:fld>
            <a:endParaRPr lang="fr-BE" altLang="fr-FR"/>
          </a:p>
        </p:txBody>
      </p:sp>
      <p:pic>
        <p:nvPicPr>
          <p:cNvPr id="228361" name="Image 12" descr="russie.gif">
            <a:extLst>
              <a:ext uri="{FF2B5EF4-FFF2-40B4-BE49-F238E27FC236}">
                <a16:creationId xmlns:a16="http://schemas.microsoft.com/office/drawing/2014/main" id="{B90FC8CF-E7E3-496B-8ABA-5D5CDF0E4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2" name="Image 8" descr="rose-scraps-65.jpg">
            <a:extLst>
              <a:ext uri="{FF2B5EF4-FFF2-40B4-BE49-F238E27FC236}">
                <a16:creationId xmlns:a16="http://schemas.microsoft.com/office/drawing/2014/main" id="{2C90FC86-4FDD-4A1E-A8C8-2F6052C69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03BEE0-E272-4FC1-855A-8A707EC8D16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9380" name="ZoneTexte 14">
            <a:extLst>
              <a:ext uri="{FF2B5EF4-FFF2-40B4-BE49-F238E27FC236}">
                <a16:creationId xmlns:a16="http://schemas.microsoft.com/office/drawing/2014/main" id="{1C000F83-F6DC-4AB1-AAE8-28E4216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93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40B1F45-441D-46A6-B0FF-155C4CAC9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2" name="ZoneTexte 21">
            <a:extLst>
              <a:ext uri="{FF2B5EF4-FFF2-40B4-BE49-F238E27FC236}">
                <a16:creationId xmlns:a16="http://schemas.microsoft.com/office/drawing/2014/main" id="{BBA39D38-2A5D-4913-A72C-04EAA7CF4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E02 – 1479</a:t>
            </a:r>
          </a:p>
        </p:txBody>
      </p:sp>
      <p:sp>
        <p:nvSpPr>
          <p:cNvPr id="229383" name="ZoneTexte 22">
            <a:extLst>
              <a:ext uri="{FF2B5EF4-FFF2-40B4-BE49-F238E27FC236}">
                <a16:creationId xmlns:a16="http://schemas.microsoft.com/office/drawing/2014/main" id="{F22B8EE6-ABF8-415A-99AF-FF2DA93BE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538" y="5949950"/>
            <a:ext cx="1385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7336" name="Espace réservé du numéro de diapositive 23">
            <a:extLst>
              <a:ext uri="{FF2B5EF4-FFF2-40B4-BE49-F238E27FC236}">
                <a16:creationId xmlns:a16="http://schemas.microsoft.com/office/drawing/2014/main" id="{F05ECBBD-F917-436C-BA39-AAE4F81D0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2F851-471D-44C9-BA0F-63AEF6CD13D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218</a:t>
            </a:fld>
            <a:endParaRPr lang="fr-BE" altLang="fr-FR"/>
          </a:p>
        </p:txBody>
      </p:sp>
      <p:pic>
        <p:nvPicPr>
          <p:cNvPr id="229385" name="Image 9" descr="belgique[1].gif">
            <a:extLst>
              <a:ext uri="{FF2B5EF4-FFF2-40B4-BE49-F238E27FC236}">
                <a16:creationId xmlns:a16="http://schemas.microsoft.com/office/drawing/2014/main" id="{A1591C70-8885-4225-8866-1B9CBD06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6" name="Image 8" descr="rose-scraps-65.jpg">
            <a:extLst>
              <a:ext uri="{FF2B5EF4-FFF2-40B4-BE49-F238E27FC236}">
                <a16:creationId xmlns:a16="http://schemas.microsoft.com/office/drawing/2014/main" id="{43A9CFCC-D431-4B0A-A7E1-61340386B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C1396A-227A-463C-A09A-17951A826F0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0404" name="ZoneTexte 14">
            <a:extLst>
              <a:ext uri="{FF2B5EF4-FFF2-40B4-BE49-F238E27FC236}">
                <a16:creationId xmlns:a16="http://schemas.microsoft.com/office/drawing/2014/main" id="{088EAA4D-3D1F-4033-856C-14F79296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0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CA9CE24-D497-443E-9254-C8BD1BF1E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6" name="ZoneTexte 21">
            <a:extLst>
              <a:ext uri="{FF2B5EF4-FFF2-40B4-BE49-F238E27FC236}">
                <a16:creationId xmlns:a16="http://schemas.microsoft.com/office/drawing/2014/main" id="{8D93EAF2-6F97-443C-B4CF-1B3045D6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433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E03 – 1556</a:t>
            </a:r>
          </a:p>
        </p:txBody>
      </p:sp>
      <p:sp>
        <p:nvSpPr>
          <p:cNvPr id="230407" name="ZoneTexte 22">
            <a:extLst>
              <a:ext uri="{FF2B5EF4-FFF2-40B4-BE49-F238E27FC236}">
                <a16:creationId xmlns:a16="http://schemas.microsoft.com/office/drawing/2014/main" id="{812268C0-7501-4565-A40E-3F4CEB310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85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8360" name="Espace réservé du numéro de diapositive 23">
            <a:extLst>
              <a:ext uri="{FF2B5EF4-FFF2-40B4-BE49-F238E27FC236}">
                <a16:creationId xmlns:a16="http://schemas.microsoft.com/office/drawing/2014/main" id="{5F9804FA-8744-426E-AD6E-97DB7A52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AA608A-1809-45A0-A514-D64D19C8BA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219</a:t>
            </a:fld>
            <a:endParaRPr lang="fr-BE" altLang="fr-FR"/>
          </a:p>
        </p:txBody>
      </p:sp>
      <p:pic>
        <p:nvPicPr>
          <p:cNvPr id="230409" name="Image 9" descr="belgique[1].gif">
            <a:extLst>
              <a:ext uri="{FF2B5EF4-FFF2-40B4-BE49-F238E27FC236}">
                <a16:creationId xmlns:a16="http://schemas.microsoft.com/office/drawing/2014/main" id="{CBC199AF-522C-4C7C-BDD0-EE572D0C0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0" name="Image 8" descr="rose-scraps-65.jpg">
            <a:extLst>
              <a:ext uri="{FF2B5EF4-FFF2-40B4-BE49-F238E27FC236}">
                <a16:creationId xmlns:a16="http://schemas.microsoft.com/office/drawing/2014/main" id="{6B88AB00-118F-467B-9764-F23EA793D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1BD704-4156-42A2-A78B-4827CD5283B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Gilbert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52" name="ZoneTexte 14">
            <a:extLst>
              <a:ext uri="{FF2B5EF4-FFF2-40B4-BE49-F238E27FC236}">
                <a16:creationId xmlns:a16="http://schemas.microsoft.com/office/drawing/2014/main" id="{CE8879D2-7426-49BE-BE95-BE238724F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7653" name="ZoneTexte 21">
            <a:extLst>
              <a:ext uri="{FF2B5EF4-FFF2-40B4-BE49-F238E27FC236}">
                <a16:creationId xmlns:a16="http://schemas.microsoft.com/office/drawing/2014/main" id="{BF38DA69-19A4-44BC-A37B-6AD3D9D9C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7610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</a:t>
            </a:r>
            <a:r>
              <a:rPr lang="fr-BE" altLang="fr-FR" sz="1800" dirty="0" err="1"/>
              <a:t>Poulseur</a:t>
            </a:r>
            <a:r>
              <a:rPr lang="fr-BE" altLang="fr-FR" sz="1800" dirty="0"/>
              <a:t> (B-Lg) le 15 avril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28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pour des faits judiciaires à la Citadelle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J52 - 1604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</a:t>
            </a:r>
            <a:r>
              <a:rPr lang="fr-BE" altLang="fr-FR" sz="1800" dirty="0" err="1"/>
              <a:t>Poulseur</a:t>
            </a:r>
            <a:r>
              <a:rPr lang="fr-BE" altLang="fr-FR" sz="1800" dirty="0"/>
              <a:t> (parcelle 92bis)</a:t>
            </a:r>
          </a:p>
        </p:txBody>
      </p:sp>
      <p:sp>
        <p:nvSpPr>
          <p:cNvPr id="26630" name="Espace réservé du numéro de diapositive 23">
            <a:extLst>
              <a:ext uri="{FF2B5EF4-FFF2-40B4-BE49-F238E27FC236}">
                <a16:creationId xmlns:a16="http://schemas.microsoft.com/office/drawing/2014/main" id="{316227C2-56ED-4473-919A-96ED8A09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5844F7-08D6-497B-AE32-B9F22E711B9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BE" altLang="fr-FR"/>
          </a:p>
        </p:txBody>
      </p:sp>
      <p:pic>
        <p:nvPicPr>
          <p:cNvPr id="27655" name="Image 10" descr="rose-scraps-65.jpg">
            <a:extLst>
              <a:ext uri="{FF2B5EF4-FFF2-40B4-BE49-F238E27FC236}">
                <a16:creationId xmlns:a16="http://schemas.microsoft.com/office/drawing/2014/main" id="{5966779A-CE26-4F7E-82F5-9806E6D4C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369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FAYS_Gilbert_11123.jpg">
            <a:extLst>
              <a:ext uri="{FF2B5EF4-FFF2-40B4-BE49-F238E27FC236}">
                <a16:creationId xmlns:a16="http://schemas.microsoft.com/office/drawing/2014/main" id="{E9AA7886-4964-43CB-8643-B7D63FAFA1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412" t="3100" r="3648" b="3889"/>
          <a:stretch>
            <a:fillRect/>
          </a:stretch>
        </p:blipFill>
        <p:spPr>
          <a:xfrm>
            <a:off x="611560" y="31108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69EDBAE6-0A5E-4BC1-8D7D-9CF92DE6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4.791             N° du prisonnier: 1.631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2E68EB70-0E6E-4AAB-BDFE-7CBBCB232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365" y="5877272"/>
            <a:ext cx="3173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Détention d’armes et de munitions</a:t>
            </a:r>
          </a:p>
        </p:txBody>
      </p:sp>
    </p:spTree>
  </p:cSld>
  <p:clrMapOvr>
    <a:masterClrMapping/>
  </p:clrMapOvr>
  <p:transition spd="slow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5577C3D-8672-4932-9D54-958EFA59138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1428" name="ZoneTexte 14">
            <a:extLst>
              <a:ext uri="{FF2B5EF4-FFF2-40B4-BE49-F238E27FC236}">
                <a16:creationId xmlns:a16="http://schemas.microsoft.com/office/drawing/2014/main" id="{AC3484B7-D8BE-4566-83D7-917FC7DE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14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D20C90F-F0F6-42EF-819B-D6A3021AA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0" name="ZoneTexte 21">
            <a:extLst>
              <a:ext uri="{FF2B5EF4-FFF2-40B4-BE49-F238E27FC236}">
                <a16:creationId xmlns:a16="http://schemas.microsoft.com/office/drawing/2014/main" id="{2F4AC383-1939-402A-8331-DFB1E3ADD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E01 – 1991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31431" name="ZoneTexte 22">
            <a:extLst>
              <a:ext uri="{FF2B5EF4-FFF2-40B4-BE49-F238E27FC236}">
                <a16:creationId xmlns:a16="http://schemas.microsoft.com/office/drawing/2014/main" id="{E62713F0-E63E-40D4-A138-A7A740C37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876925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9384" name="Espace réservé du numéro de diapositive 23">
            <a:extLst>
              <a:ext uri="{FF2B5EF4-FFF2-40B4-BE49-F238E27FC236}">
                <a16:creationId xmlns:a16="http://schemas.microsoft.com/office/drawing/2014/main" id="{F71CB188-C401-48CA-B125-E208C632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725870-8AB4-4F36-9426-8D6CE7AA0D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220</a:t>
            </a:fld>
            <a:endParaRPr lang="fr-BE" altLang="fr-FR"/>
          </a:p>
        </p:txBody>
      </p:sp>
      <p:pic>
        <p:nvPicPr>
          <p:cNvPr id="231433" name="Image 9" descr="belgique[1].gif">
            <a:extLst>
              <a:ext uri="{FF2B5EF4-FFF2-40B4-BE49-F238E27FC236}">
                <a16:creationId xmlns:a16="http://schemas.microsoft.com/office/drawing/2014/main" id="{44B3DCB3-7F95-473E-AFBD-BED379665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4" name="Image 8" descr="rose-scraps-65.jpg">
            <a:extLst>
              <a:ext uri="{FF2B5EF4-FFF2-40B4-BE49-F238E27FC236}">
                <a16:creationId xmlns:a16="http://schemas.microsoft.com/office/drawing/2014/main" id="{24D2878E-BBD7-4A31-9FFC-ED2AFD7C7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9252E2-1B33-48E4-A9EA-B7E473897FD4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8887" cy="1341437"/>
        </p:xfrm>
        <a:graphic>
          <a:graphicData uri="http://schemas.openxmlformats.org/drawingml/2006/table">
            <a:tbl>
              <a:tblPr/>
              <a:tblGrid>
                <a:gridCol w="506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Ludovic Jacob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2452" name="ZoneTexte 14">
            <a:extLst>
              <a:ext uri="{FF2B5EF4-FFF2-40B4-BE49-F238E27FC236}">
                <a16:creationId xmlns:a16="http://schemas.microsoft.com/office/drawing/2014/main" id="{979971B7-8DA0-4869-9D7C-A10A8A3A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2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A1AE4F-0C27-494C-96EF-8073339E37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4" name="ZoneTexte 21">
            <a:extLst>
              <a:ext uri="{FF2B5EF4-FFF2-40B4-BE49-F238E27FC236}">
                <a16:creationId xmlns:a16="http://schemas.microsoft.com/office/drawing/2014/main" id="{780D53DF-6D2A-4AA3-9FA8-251CE56A4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826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Rotheux (B-Lg) le  17 décembre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G61 – 1598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 – Biens Communaux  </a:t>
            </a:r>
          </a:p>
        </p:txBody>
      </p:sp>
      <p:sp>
        <p:nvSpPr>
          <p:cNvPr id="232455" name="ZoneTexte 22">
            <a:extLst>
              <a:ext uri="{FF2B5EF4-FFF2-40B4-BE49-F238E27FC236}">
                <a16:creationId xmlns:a16="http://schemas.microsoft.com/office/drawing/2014/main" id="{E85CF874-C4AD-4D1F-A0CB-3A3BC389E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5099050"/>
            <a:ext cx="3205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Diffusa la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-      </a:t>
            </a:r>
          </a:p>
        </p:txBody>
      </p:sp>
      <p:sp>
        <p:nvSpPr>
          <p:cNvPr id="230408" name="Espace réservé du numéro de diapositive 23">
            <a:extLst>
              <a:ext uri="{FF2B5EF4-FFF2-40B4-BE49-F238E27FC236}">
                <a16:creationId xmlns:a16="http://schemas.microsoft.com/office/drawing/2014/main" id="{F5F08827-F580-4A87-9156-431E78E3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0AA038-5148-41BC-98B7-3879C5F145F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221</a:t>
            </a:fld>
            <a:endParaRPr lang="fr-BE" altLang="fr-FR"/>
          </a:p>
        </p:txBody>
      </p:sp>
      <p:pic>
        <p:nvPicPr>
          <p:cNvPr id="232457" name="Image 9" descr="belgique[1].gif">
            <a:extLst>
              <a:ext uri="{FF2B5EF4-FFF2-40B4-BE49-F238E27FC236}">
                <a16:creationId xmlns:a16="http://schemas.microsoft.com/office/drawing/2014/main" id="{B65AA457-314F-44CD-B160-B842D34E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8" name="Image 10" descr="rose-scraps-65.jpg">
            <a:extLst>
              <a:ext uri="{FF2B5EF4-FFF2-40B4-BE49-F238E27FC236}">
                <a16:creationId xmlns:a16="http://schemas.microsoft.com/office/drawing/2014/main" id="{F96298F1-9C2D-43C6-AD82-773127214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0FC475-F09D-4778-8ED0-3A4475A8F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3563"/>
            <a:ext cx="206850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2460" name="Image 11">
            <a:extLst>
              <a:ext uri="{FF2B5EF4-FFF2-40B4-BE49-F238E27FC236}">
                <a16:creationId xmlns:a16="http://schemas.microsoft.com/office/drawing/2014/main" id="{86852527-D5AA-4D3B-ADF2-3DFDCA06D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6925"/>
            <a:ext cx="523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C9A285-44D9-4DF9-986F-0B5CF72A3A5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Cyril Jacquemin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3476" name="ZoneTexte 14">
            <a:extLst>
              <a:ext uri="{FF2B5EF4-FFF2-40B4-BE49-F238E27FC236}">
                <a16:creationId xmlns:a16="http://schemas.microsoft.com/office/drawing/2014/main" id="{444FA4F7-CCD9-41E4-82A2-D738D4C75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34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6DD2489-BCBC-476D-89D7-39B8F7AC68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8" name="ZoneTexte 21">
            <a:extLst>
              <a:ext uri="{FF2B5EF4-FFF2-40B4-BE49-F238E27FC236}">
                <a16:creationId xmlns:a16="http://schemas.microsoft.com/office/drawing/2014/main" id="{6F845649-5D64-4920-A1B0-E08922C38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7813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Geer (B-Lg) le  11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J62 – 1618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33479" name="ZoneTexte 22">
            <a:extLst>
              <a:ext uri="{FF2B5EF4-FFF2-40B4-BE49-F238E27FC236}">
                <a16:creationId xmlns:a16="http://schemas.microsoft.com/office/drawing/2014/main" id="{D119E446-FCC3-4F83-9110-5995D6E22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497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      </a:t>
            </a:r>
          </a:p>
        </p:txBody>
      </p:sp>
      <p:sp>
        <p:nvSpPr>
          <p:cNvPr id="231432" name="Espace réservé du numéro de diapositive 23">
            <a:extLst>
              <a:ext uri="{FF2B5EF4-FFF2-40B4-BE49-F238E27FC236}">
                <a16:creationId xmlns:a16="http://schemas.microsoft.com/office/drawing/2014/main" id="{7EECB81C-0CB7-40C3-9BDE-CEF4F8C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BB4C91-A169-48EE-B46C-32C0BEC5367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222</a:t>
            </a:fld>
            <a:endParaRPr lang="fr-BE" altLang="fr-FR"/>
          </a:p>
        </p:txBody>
      </p:sp>
      <p:pic>
        <p:nvPicPr>
          <p:cNvPr id="233481" name="Image 9" descr="belgique[1].gif">
            <a:extLst>
              <a:ext uri="{FF2B5EF4-FFF2-40B4-BE49-F238E27FC236}">
                <a16:creationId xmlns:a16="http://schemas.microsoft.com/office/drawing/2014/main" id="{19CCF83E-8E09-4BCA-AA50-6F3FE66F8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2" name="Image 10" descr="rose-scraps-65.jpg">
            <a:extLst>
              <a:ext uri="{FF2B5EF4-FFF2-40B4-BE49-F238E27FC236}">
                <a16:creationId xmlns:a16="http://schemas.microsoft.com/office/drawing/2014/main" id="{CA0647E5-3B70-424A-8C17-E95D6BD4D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8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76FF452-EA5E-4854-82FC-BE2D15A41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32975"/>
            <a:ext cx="241549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C4513A-2BB7-4F4F-BD47-95577CE2DB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Guy Jacques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4500" name="ZoneTexte 14">
            <a:extLst>
              <a:ext uri="{FF2B5EF4-FFF2-40B4-BE49-F238E27FC236}">
                <a16:creationId xmlns:a16="http://schemas.microsoft.com/office/drawing/2014/main" id="{51FC9F5B-7DA9-4E7B-B769-A43FF557A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4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90AC648-2B8A-4162-947B-A20FC7266F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2" name="ZoneTexte 21">
            <a:extLst>
              <a:ext uri="{FF2B5EF4-FFF2-40B4-BE49-F238E27FC236}">
                <a16:creationId xmlns:a16="http://schemas.microsoft.com/office/drawing/2014/main" id="{647197F1-78C5-41EF-9797-461A8D408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Hodimont (B-Lg) le  21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H67 – 1553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Heusy  </a:t>
            </a:r>
          </a:p>
        </p:txBody>
      </p:sp>
      <p:sp>
        <p:nvSpPr>
          <p:cNvPr id="234503" name="ZoneTexte 22">
            <a:extLst>
              <a:ext uri="{FF2B5EF4-FFF2-40B4-BE49-F238E27FC236}">
                <a16:creationId xmlns:a16="http://schemas.microsoft.com/office/drawing/2014/main" id="{DD1AEB76-DC9A-4B65-942C-E941F52B0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924550"/>
            <a:ext cx="219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      </a:t>
            </a:r>
          </a:p>
        </p:txBody>
      </p:sp>
      <p:sp>
        <p:nvSpPr>
          <p:cNvPr id="232456" name="Espace réservé du numéro de diapositive 23">
            <a:extLst>
              <a:ext uri="{FF2B5EF4-FFF2-40B4-BE49-F238E27FC236}">
                <a16:creationId xmlns:a16="http://schemas.microsoft.com/office/drawing/2014/main" id="{BC82459F-8C01-4350-946A-4C795C07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CB98A1-25F5-441F-A69A-45AB8982F6A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223</a:t>
            </a:fld>
            <a:endParaRPr lang="fr-BE" altLang="fr-FR"/>
          </a:p>
        </p:txBody>
      </p:sp>
      <p:pic>
        <p:nvPicPr>
          <p:cNvPr id="234505" name="Image 9" descr="belgique[1].gif">
            <a:extLst>
              <a:ext uri="{FF2B5EF4-FFF2-40B4-BE49-F238E27FC236}">
                <a16:creationId xmlns:a16="http://schemas.microsoft.com/office/drawing/2014/main" id="{0F92573B-2059-4B6C-B53C-AAF9B33D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6" name="Image 10" descr="rose-scraps-65.jpg">
            <a:extLst>
              <a:ext uri="{FF2B5EF4-FFF2-40B4-BE49-F238E27FC236}">
                <a16:creationId xmlns:a16="http://schemas.microsoft.com/office/drawing/2014/main" id="{D05A5C7A-33CC-4633-9920-57755BFAB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194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FCA3B6-F46D-4F06-BC0F-378693FAC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7" y="350568"/>
            <a:ext cx="243693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74E2BB-78B6-4840-9800-3D5B56B71B1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Jacquet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5524" name="ZoneTexte 14">
            <a:extLst>
              <a:ext uri="{FF2B5EF4-FFF2-40B4-BE49-F238E27FC236}">
                <a16:creationId xmlns:a16="http://schemas.microsoft.com/office/drawing/2014/main" id="{7855E5B0-7C66-47B8-BB6A-458F95AB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55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C95BB3-3413-42D1-967B-51D5F66598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6" name="ZoneTexte 21">
            <a:extLst>
              <a:ext uri="{FF2B5EF4-FFF2-40B4-BE49-F238E27FC236}">
                <a16:creationId xmlns:a16="http://schemas.microsoft.com/office/drawing/2014/main" id="{79A9C5C4-F283-4247-9E77-A3789ECD3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Transinne (B-Lu) le  17 novembre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22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I71 – 1602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35527" name="ZoneTexte 22">
            <a:extLst>
              <a:ext uri="{FF2B5EF4-FFF2-40B4-BE49-F238E27FC236}">
                <a16:creationId xmlns:a16="http://schemas.microsoft.com/office/drawing/2014/main" id="{992D234C-CD2E-47C9-BEA2-8904D66A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43600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</a:t>
            </a:r>
          </a:p>
        </p:txBody>
      </p:sp>
      <p:sp>
        <p:nvSpPr>
          <p:cNvPr id="233480" name="Espace réservé du numéro de diapositive 23">
            <a:extLst>
              <a:ext uri="{FF2B5EF4-FFF2-40B4-BE49-F238E27FC236}">
                <a16:creationId xmlns:a16="http://schemas.microsoft.com/office/drawing/2014/main" id="{A2421328-4554-413C-96FE-9D039AC4E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5F74A-BF49-481D-A858-836D2258E5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224</a:t>
            </a:fld>
            <a:endParaRPr lang="fr-BE" altLang="fr-FR"/>
          </a:p>
        </p:txBody>
      </p:sp>
      <p:pic>
        <p:nvPicPr>
          <p:cNvPr id="235529" name="Image 9" descr="belgique[1].gif">
            <a:extLst>
              <a:ext uri="{FF2B5EF4-FFF2-40B4-BE49-F238E27FC236}">
                <a16:creationId xmlns:a16="http://schemas.microsoft.com/office/drawing/2014/main" id="{21CFCAC3-7132-4DC7-93A9-0EB4DBDE7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0" name="Image 10" descr="rose-scraps-65.jpg">
            <a:extLst>
              <a:ext uri="{FF2B5EF4-FFF2-40B4-BE49-F238E27FC236}">
                <a16:creationId xmlns:a16="http://schemas.microsoft.com/office/drawing/2014/main" id="{E465D391-085E-4A58-BEEB-5FC608F09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74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JACQUET_Georges_11314.jpg">
            <a:extLst>
              <a:ext uri="{FF2B5EF4-FFF2-40B4-BE49-F238E27FC236}">
                <a16:creationId xmlns:a16="http://schemas.microsoft.com/office/drawing/2014/main" id="{D3C7583E-0492-45C6-BD81-A140E702A78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2308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44DFA8-A842-4E53-913A-A98B7C7D51D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Jadot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6548" name="ZoneTexte 14">
            <a:extLst>
              <a:ext uri="{FF2B5EF4-FFF2-40B4-BE49-F238E27FC236}">
                <a16:creationId xmlns:a16="http://schemas.microsoft.com/office/drawing/2014/main" id="{CA996FBE-99F6-45E2-8DB9-E93F7A37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6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7EAE35-DBF8-4633-99F5-BFFE28BA4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0" name="ZoneTexte 21">
            <a:extLst>
              <a:ext uri="{FF2B5EF4-FFF2-40B4-BE49-F238E27FC236}">
                <a16:creationId xmlns:a16="http://schemas.microsoft.com/office/drawing/2014/main" id="{0943262E-DAB7-4E95-A605-796B86A01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40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Ben-Ahin (B-Lg) le  8 mars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tué en service commandé à Liège le 4 février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G59 – 1575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Statte1 </a:t>
            </a:r>
          </a:p>
        </p:txBody>
      </p:sp>
      <p:sp>
        <p:nvSpPr>
          <p:cNvPr id="236551" name="ZoneTexte 22">
            <a:extLst>
              <a:ext uri="{FF2B5EF4-FFF2-40B4-BE49-F238E27FC236}">
                <a16:creationId xmlns:a16="http://schemas.microsoft.com/office/drawing/2014/main" id="{79E4D460-F736-400C-B062-F1B6F85D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32388"/>
            <a:ext cx="53641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Professeur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Réquisitions de vivres et matériels - Presse clandestine - Tracts - Dépôts armes et munitions</a:t>
            </a:r>
          </a:p>
        </p:txBody>
      </p:sp>
      <p:sp>
        <p:nvSpPr>
          <p:cNvPr id="234504" name="Espace réservé du numéro de diapositive 23">
            <a:extLst>
              <a:ext uri="{FF2B5EF4-FFF2-40B4-BE49-F238E27FC236}">
                <a16:creationId xmlns:a16="http://schemas.microsoft.com/office/drawing/2014/main" id="{9CEC262D-C137-4FBD-A949-D35EB6DC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58537D-B3DE-4E4A-B849-E1A2EDA65F1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225</a:t>
            </a:fld>
            <a:endParaRPr lang="fr-BE" altLang="fr-FR"/>
          </a:p>
        </p:txBody>
      </p:sp>
      <p:pic>
        <p:nvPicPr>
          <p:cNvPr id="236553" name="Image 9" descr="belgique[1].gif">
            <a:extLst>
              <a:ext uri="{FF2B5EF4-FFF2-40B4-BE49-F238E27FC236}">
                <a16:creationId xmlns:a16="http://schemas.microsoft.com/office/drawing/2014/main" id="{CB4D743B-7416-43F3-9976-8CE00B6E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9511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4" name="Image 8" descr="rose-scraps-65.jpg">
            <a:extLst>
              <a:ext uri="{FF2B5EF4-FFF2-40B4-BE49-F238E27FC236}">
                <a16:creationId xmlns:a16="http://schemas.microsoft.com/office/drawing/2014/main" id="{C03DB9B4-5112-4C74-8BFF-EEC3A11C1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5" name="Image 1">
            <a:extLst>
              <a:ext uri="{FF2B5EF4-FFF2-40B4-BE49-F238E27FC236}">
                <a16:creationId xmlns:a16="http://schemas.microsoft.com/office/drawing/2014/main" id="{97FADB9A-85B8-4F4F-A627-C1F3F53A6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2A2445D-67B3-4D34-A489-1A66830F74D1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Jamar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7572" name="ZoneTexte 14">
            <a:extLst>
              <a:ext uri="{FF2B5EF4-FFF2-40B4-BE49-F238E27FC236}">
                <a16:creationId xmlns:a16="http://schemas.microsoft.com/office/drawing/2014/main" id="{288EF9F3-E72A-4E3D-85D3-912DCDEF5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75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01B866-14BC-418B-9F35-A5A52D623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4" name="ZoneTexte 21">
            <a:extLst>
              <a:ext uri="{FF2B5EF4-FFF2-40B4-BE49-F238E27FC236}">
                <a16:creationId xmlns:a16="http://schemas.microsoft.com/office/drawing/2014/main" id="{0EE131CA-F0EC-4A48-A511-A1D5B900E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32263"/>
            <a:ext cx="44624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4 juin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8 septembre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J78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Ste-Walburge </a:t>
            </a:r>
          </a:p>
        </p:txBody>
      </p:sp>
      <p:sp>
        <p:nvSpPr>
          <p:cNvPr id="237575" name="ZoneTexte 22">
            <a:extLst>
              <a:ext uri="{FF2B5EF4-FFF2-40B4-BE49-F238E27FC236}">
                <a16:creationId xmlns:a16="http://schemas.microsoft.com/office/drawing/2014/main" id="{F5D9066E-89DD-4C22-A27A-1A38A7951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27688"/>
            <a:ext cx="3779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Résistant AL – Adjudant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Excellent agent - Courageux  et résolu</a:t>
            </a:r>
          </a:p>
        </p:txBody>
      </p:sp>
      <p:sp>
        <p:nvSpPr>
          <p:cNvPr id="235528" name="Espace réservé du numéro de diapositive 23">
            <a:extLst>
              <a:ext uri="{FF2B5EF4-FFF2-40B4-BE49-F238E27FC236}">
                <a16:creationId xmlns:a16="http://schemas.microsoft.com/office/drawing/2014/main" id="{849C12B6-3F16-401F-A24A-A638F3B7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C5030-4312-43F9-8848-90D7839FE14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226</a:t>
            </a:fld>
            <a:endParaRPr lang="fr-BE" altLang="fr-FR"/>
          </a:p>
        </p:txBody>
      </p:sp>
      <p:pic>
        <p:nvPicPr>
          <p:cNvPr id="237577" name="Image 9" descr="belgique[1].gif">
            <a:extLst>
              <a:ext uri="{FF2B5EF4-FFF2-40B4-BE49-F238E27FC236}">
                <a16:creationId xmlns:a16="http://schemas.microsoft.com/office/drawing/2014/main" id="{86B873FF-9EA5-4866-9440-255A8851B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JAMAR_Rene_11316.jpg">
            <a:extLst>
              <a:ext uri="{FF2B5EF4-FFF2-40B4-BE49-F238E27FC236}">
                <a16:creationId xmlns:a16="http://schemas.microsoft.com/office/drawing/2014/main" id="{9457D985-AD46-4C68-A5C1-6565E8B48F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55664"/>
            <a:ext cx="22322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7579" name="Image 10" descr="rose-scraps-65.jpg">
            <a:extLst>
              <a:ext uri="{FF2B5EF4-FFF2-40B4-BE49-F238E27FC236}">
                <a16:creationId xmlns:a16="http://schemas.microsoft.com/office/drawing/2014/main" id="{AD58AE0C-CD7C-44E8-B0B5-0E1CB7E5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80" name="Image 1">
            <a:extLst>
              <a:ext uri="{FF2B5EF4-FFF2-40B4-BE49-F238E27FC236}">
                <a16:creationId xmlns:a16="http://schemas.microsoft.com/office/drawing/2014/main" id="{645ACAC3-EF55-4FDC-B496-4674F8857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949950"/>
            <a:ext cx="10810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7C0B62D-E480-4B1D-874B-92A610FA040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Jansen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8596" name="ZoneTexte 14">
            <a:extLst>
              <a:ext uri="{FF2B5EF4-FFF2-40B4-BE49-F238E27FC236}">
                <a16:creationId xmlns:a16="http://schemas.microsoft.com/office/drawing/2014/main" id="{0AC84A5E-9410-4784-88B1-A7E30DA87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85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14643BF-9264-496C-A7CE-A0D2A17F6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8" name="ZoneTexte 21">
            <a:extLst>
              <a:ext uri="{FF2B5EF4-FFF2-40B4-BE49-F238E27FC236}">
                <a16:creationId xmlns:a16="http://schemas.microsoft.com/office/drawing/2014/main" id="{CCB6375F-2003-4B84-AFFB-961C26F8A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5689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(B-Li) le  14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R. Bolkaerts et C. Louwet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G64 – 1511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Vechmaal </a:t>
            </a:r>
          </a:p>
        </p:txBody>
      </p:sp>
      <p:sp>
        <p:nvSpPr>
          <p:cNvPr id="238599" name="ZoneTexte 22">
            <a:extLst>
              <a:ext uri="{FF2B5EF4-FFF2-40B4-BE49-F238E27FC236}">
                <a16:creationId xmlns:a16="http://schemas.microsoft.com/office/drawing/2014/main" id="{BE3EF9DD-00CA-4F53-B0F2-13BB5CB2A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07050"/>
            <a:ext cx="4284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d’armes</a:t>
            </a:r>
          </a:p>
        </p:txBody>
      </p:sp>
      <p:sp>
        <p:nvSpPr>
          <p:cNvPr id="236552" name="Espace réservé du numéro de diapositive 23">
            <a:extLst>
              <a:ext uri="{FF2B5EF4-FFF2-40B4-BE49-F238E27FC236}">
                <a16:creationId xmlns:a16="http://schemas.microsoft.com/office/drawing/2014/main" id="{2E7453D0-F566-4D78-8AE3-0F653A02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49980-7BBA-4208-8A63-D627ACADC4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227</a:t>
            </a:fld>
            <a:endParaRPr lang="fr-BE" altLang="fr-FR"/>
          </a:p>
        </p:txBody>
      </p:sp>
      <p:pic>
        <p:nvPicPr>
          <p:cNvPr id="238601" name="Image 9" descr="belgique[1].gif">
            <a:extLst>
              <a:ext uri="{FF2B5EF4-FFF2-40B4-BE49-F238E27FC236}">
                <a16:creationId xmlns:a16="http://schemas.microsoft.com/office/drawing/2014/main" id="{17023735-59DF-4B83-9591-53D5EB88A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2" name="Image 8" descr="rose-scraps-65.jpg">
            <a:extLst>
              <a:ext uri="{FF2B5EF4-FFF2-40B4-BE49-F238E27FC236}">
                <a16:creationId xmlns:a16="http://schemas.microsoft.com/office/drawing/2014/main" id="{49AC38F3-C32E-4142-85F1-396704EE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1525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3" name="Image 1">
            <a:extLst>
              <a:ext uri="{FF2B5EF4-FFF2-40B4-BE49-F238E27FC236}">
                <a16:creationId xmlns:a16="http://schemas.microsoft.com/office/drawing/2014/main" id="{FFA3519F-58FF-41BC-9D82-3C48DC02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735638"/>
            <a:ext cx="828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4" name="Image 10">
            <a:extLst>
              <a:ext uri="{FF2B5EF4-FFF2-40B4-BE49-F238E27FC236}">
                <a16:creationId xmlns:a16="http://schemas.microsoft.com/office/drawing/2014/main" id="{73CAC029-3188-45F6-AEA1-6D3EC5394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5930900"/>
            <a:ext cx="7778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5" name="Image 2">
            <a:extLst>
              <a:ext uri="{FF2B5EF4-FFF2-40B4-BE49-F238E27FC236}">
                <a16:creationId xmlns:a16="http://schemas.microsoft.com/office/drawing/2014/main" id="{A239BE61-9C5F-44CE-A7F3-7D8F8BD73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52463"/>
            <a:ext cx="1614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3AD5D37-1B0E-479D-ACE2-7CDDB7EEC6E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Jeurissen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9620" name="ZoneTexte 14">
            <a:extLst>
              <a:ext uri="{FF2B5EF4-FFF2-40B4-BE49-F238E27FC236}">
                <a16:creationId xmlns:a16="http://schemas.microsoft.com/office/drawing/2014/main" id="{57FE44A1-8CDB-40D6-ADE4-B38692F4C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96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BD13D9E-C33E-4632-8675-4E671FF936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2" name="ZoneTexte 21">
            <a:extLst>
              <a:ext uri="{FF2B5EF4-FFF2-40B4-BE49-F238E27FC236}">
                <a16:creationId xmlns:a16="http://schemas.microsoft.com/office/drawing/2014/main" id="{938A26ED-2296-4482-BB45-45E4D541C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7338"/>
            <a:ext cx="4303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 27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H18 – 1536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Abée-Scry </a:t>
            </a:r>
          </a:p>
        </p:txBody>
      </p:sp>
      <p:sp>
        <p:nvSpPr>
          <p:cNvPr id="239623" name="ZoneTexte 22">
            <a:extLst>
              <a:ext uri="{FF2B5EF4-FFF2-40B4-BE49-F238E27FC236}">
                <a16:creationId xmlns:a16="http://schemas.microsoft.com/office/drawing/2014/main" id="{1A42FEC5-54E3-40BC-BCE4-644896B03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73688"/>
            <a:ext cx="3276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Diffusa la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</a:t>
            </a:r>
          </a:p>
        </p:txBody>
      </p:sp>
      <p:sp>
        <p:nvSpPr>
          <p:cNvPr id="237576" name="Espace réservé du numéro de diapositive 23">
            <a:extLst>
              <a:ext uri="{FF2B5EF4-FFF2-40B4-BE49-F238E27FC236}">
                <a16:creationId xmlns:a16="http://schemas.microsoft.com/office/drawing/2014/main" id="{E2433A34-11CB-4EB9-A06E-466DBAF2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60561-B943-4DCC-B3B7-7494CAF113C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228</a:t>
            </a:fld>
            <a:endParaRPr lang="fr-BE" altLang="fr-FR"/>
          </a:p>
        </p:txBody>
      </p:sp>
      <p:pic>
        <p:nvPicPr>
          <p:cNvPr id="239625" name="Image 9" descr="belgique[1].gif">
            <a:extLst>
              <a:ext uri="{FF2B5EF4-FFF2-40B4-BE49-F238E27FC236}">
                <a16:creationId xmlns:a16="http://schemas.microsoft.com/office/drawing/2014/main" id="{8FC1D48F-A621-461E-9C32-9610D3CC9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JEURISSEN_Leon_11318.jpg">
            <a:extLst>
              <a:ext uri="{FF2B5EF4-FFF2-40B4-BE49-F238E27FC236}">
                <a16:creationId xmlns:a16="http://schemas.microsoft.com/office/drawing/2014/main" id="{16ED5011-0EAA-43A2-99F5-0EFC47AC50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6898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9627" name="Image 10" descr="rose-scraps-65.jpg">
            <a:extLst>
              <a:ext uri="{FF2B5EF4-FFF2-40B4-BE49-F238E27FC236}">
                <a16:creationId xmlns:a16="http://schemas.microsoft.com/office/drawing/2014/main" id="{DF029FC3-72F2-4D06-914A-7D7AF1ACE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43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60D501-B58A-4D6A-8ED9-3F56C04F635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Joris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0644" name="ZoneTexte 14">
            <a:extLst>
              <a:ext uri="{FF2B5EF4-FFF2-40B4-BE49-F238E27FC236}">
                <a16:creationId xmlns:a16="http://schemas.microsoft.com/office/drawing/2014/main" id="{2B94C8A0-F329-4A5D-9E29-F37FC40F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0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6A3A1A-9A80-4807-A327-11D28029DE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6" name="ZoneTexte 21">
            <a:extLst>
              <a:ext uri="{FF2B5EF4-FFF2-40B4-BE49-F238E27FC236}">
                <a16:creationId xmlns:a16="http://schemas.microsoft.com/office/drawing/2014/main" id="{579E0771-3A41-410A-B3DB-EDA42A3E2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0338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Grivegnée le  14 juillet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en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G60 – 3315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0647" name="ZoneTexte 22">
            <a:extLst>
              <a:ext uri="{FF2B5EF4-FFF2-40B4-BE49-F238E27FC236}">
                <a16:creationId xmlns:a16="http://schemas.microsoft.com/office/drawing/2014/main" id="{C42C82FD-D188-44CE-A950-1A12DAAA7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827588"/>
            <a:ext cx="4213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 - transmission d'ordres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d'armes - Arrêté et conduit au poste de police,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mourut après sévices graves</a:t>
            </a:r>
          </a:p>
        </p:txBody>
      </p:sp>
      <p:sp>
        <p:nvSpPr>
          <p:cNvPr id="238600" name="Espace réservé du numéro de diapositive 23">
            <a:extLst>
              <a:ext uri="{FF2B5EF4-FFF2-40B4-BE49-F238E27FC236}">
                <a16:creationId xmlns:a16="http://schemas.microsoft.com/office/drawing/2014/main" id="{9A0CB03F-34F3-4911-A190-60CF6B40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1B0800-7C84-46AB-AEBC-161063D70E3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229</a:t>
            </a:fld>
            <a:endParaRPr lang="fr-BE" altLang="fr-FR"/>
          </a:p>
        </p:txBody>
      </p:sp>
      <p:pic>
        <p:nvPicPr>
          <p:cNvPr id="240649" name="Image 9" descr="belgique[1].gif">
            <a:extLst>
              <a:ext uri="{FF2B5EF4-FFF2-40B4-BE49-F238E27FC236}">
                <a16:creationId xmlns:a16="http://schemas.microsoft.com/office/drawing/2014/main" id="{B404DF93-BA3A-49A2-A167-A27AB7729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0" name="Image 8" descr="rose-scraps-65.jpg">
            <a:extLst>
              <a:ext uri="{FF2B5EF4-FFF2-40B4-BE49-F238E27FC236}">
                <a16:creationId xmlns:a16="http://schemas.microsoft.com/office/drawing/2014/main" id="{B86405BB-F951-42CB-8DEA-624DDC6AB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3226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1" name="Image 10">
            <a:extLst>
              <a:ext uri="{FF2B5EF4-FFF2-40B4-BE49-F238E27FC236}">
                <a16:creationId xmlns:a16="http://schemas.microsoft.com/office/drawing/2014/main" id="{153835C9-CDA6-4691-9D11-2EF9B8880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49950"/>
            <a:ext cx="13192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B47BA9C-F5F0-449B-96D1-AA1E781443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76" name="ZoneTexte 14">
            <a:extLst>
              <a:ext uri="{FF2B5EF4-FFF2-40B4-BE49-F238E27FC236}">
                <a16:creationId xmlns:a16="http://schemas.microsoft.com/office/drawing/2014/main" id="{C862FCAF-56F3-4AC4-9CC7-1560D083F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8E8A90-ECF9-4127-95D9-B45F63B94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 17" descr="belgique[1].gif">
            <a:extLst>
              <a:ext uri="{FF2B5EF4-FFF2-40B4-BE49-F238E27FC236}">
                <a16:creationId xmlns:a16="http://schemas.microsoft.com/office/drawing/2014/main" id="{AE4832B6-E0B7-4FEB-BFCF-3D3960193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035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ZoneTexte 21">
            <a:extLst>
              <a:ext uri="{FF2B5EF4-FFF2-40B4-BE49-F238E27FC236}">
                <a16:creationId xmlns:a16="http://schemas.microsoft.com/office/drawing/2014/main" id="{9153DBC5-B42D-4311-AD46-2B15E1BAC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93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Dison (B-Lg) le 17 janvier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30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15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I47 - 1960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Liège-Robermont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	Parcelle 70 – B - 13</a:t>
            </a:r>
          </a:p>
        </p:txBody>
      </p:sp>
      <p:sp>
        <p:nvSpPr>
          <p:cNvPr id="28680" name="ZoneTexte 22">
            <a:extLst>
              <a:ext uri="{FF2B5EF4-FFF2-40B4-BE49-F238E27FC236}">
                <a16:creationId xmlns:a16="http://schemas.microsoft.com/office/drawing/2014/main" id="{807EE1B4-AD91-474E-ACCF-A6F78AD5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73688"/>
            <a:ext cx="3749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Mécanicien dentiste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Agent SRA (Clarence) et AL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Remplit brillamment les missions confiées</a:t>
            </a:r>
          </a:p>
        </p:txBody>
      </p:sp>
      <p:sp>
        <p:nvSpPr>
          <p:cNvPr id="27657" name="Espace réservé du numéro de diapositive 23">
            <a:extLst>
              <a:ext uri="{FF2B5EF4-FFF2-40B4-BE49-F238E27FC236}">
                <a16:creationId xmlns:a16="http://schemas.microsoft.com/office/drawing/2014/main" id="{56D63E4A-6C5B-4112-A343-2D9F1C41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E0EFC-66C4-40A5-ABBB-332FD2524A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BE" altLang="fr-FR"/>
          </a:p>
        </p:txBody>
      </p:sp>
      <p:pic>
        <p:nvPicPr>
          <p:cNvPr id="28682" name="Image 10" descr="rose-scraps-65.jpg">
            <a:extLst>
              <a:ext uri="{FF2B5EF4-FFF2-40B4-BE49-F238E27FC236}">
                <a16:creationId xmlns:a16="http://schemas.microsoft.com/office/drawing/2014/main" id="{F3C776D0-4F5E-4F71-AE8C-17263E2A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4775" y="33797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FAYS_Marcel_11124.jpg">
            <a:extLst>
              <a:ext uri="{FF2B5EF4-FFF2-40B4-BE49-F238E27FC236}">
                <a16:creationId xmlns:a16="http://schemas.microsoft.com/office/drawing/2014/main" id="{06221846-1662-473E-8AE0-439E906992E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285" t="4500" r="4867" b="1001"/>
          <a:stretch>
            <a:fillRect/>
          </a:stretch>
        </p:blipFill>
        <p:spPr>
          <a:xfrm>
            <a:off x="538909" y="476672"/>
            <a:ext cx="22322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4" name="Image 12">
            <a:extLst>
              <a:ext uri="{FF2B5EF4-FFF2-40B4-BE49-F238E27FC236}">
                <a16:creationId xmlns:a16="http://schemas.microsoft.com/office/drawing/2014/main" id="{19611F21-B564-452E-AB3D-FCE9B3AFC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0900"/>
            <a:ext cx="10779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1F79A25F-2A4D-46AC-971D-AE56BE928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4.891             N° du prisonnier: 1.960</a:t>
            </a:r>
          </a:p>
        </p:txBody>
      </p:sp>
      <p:pic>
        <p:nvPicPr>
          <p:cNvPr id="3074" name="Picture 2" descr="Armée de la Libération (Belgique) — Wikipédia">
            <a:extLst>
              <a:ext uri="{FF2B5EF4-FFF2-40B4-BE49-F238E27FC236}">
                <a16:creationId xmlns:a16="http://schemas.microsoft.com/office/drawing/2014/main" id="{8FA7E0DC-519B-410D-8D2E-A2E4045D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99" y="5929700"/>
            <a:ext cx="1356421" cy="7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856050-6F44-490C-8131-5E6E2BDDEFE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Joye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1668" name="ZoneTexte 14">
            <a:extLst>
              <a:ext uri="{FF2B5EF4-FFF2-40B4-BE49-F238E27FC236}">
                <a16:creationId xmlns:a16="http://schemas.microsoft.com/office/drawing/2014/main" id="{D4A61266-9BA4-4C88-A408-7D668D6EE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16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711E3E-EFDD-4D04-A9CA-34DBDBF651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0" name="ZoneTexte 21">
            <a:extLst>
              <a:ext uri="{FF2B5EF4-FFF2-40B4-BE49-F238E27FC236}">
                <a16:creationId xmlns:a16="http://schemas.microsoft.com/office/drawing/2014/main" id="{2CB7AD37-FE64-41EE-B67C-41ED2C1D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41290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Antwerpen  (B-An) le  12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G25 – 3301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Salmchâteau </a:t>
            </a:r>
          </a:p>
        </p:txBody>
      </p:sp>
      <p:sp>
        <p:nvSpPr>
          <p:cNvPr id="241671" name="ZoneTexte 22">
            <a:extLst>
              <a:ext uri="{FF2B5EF4-FFF2-40B4-BE49-F238E27FC236}">
                <a16:creationId xmlns:a16="http://schemas.microsoft.com/office/drawing/2014/main" id="{9603C31F-CB0A-4225-A025-03773FFC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5084763"/>
            <a:ext cx="6005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s/off d’élite au 3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Adjudant Parachutiste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Parachuté en Belgique occupée en mars 44, accomplit de nombreux actes de sabotage.  Arrêté lors d'une mission confiée</a:t>
            </a:r>
          </a:p>
        </p:txBody>
      </p:sp>
      <p:sp>
        <p:nvSpPr>
          <p:cNvPr id="239624" name="Espace réservé du numéro de diapositive 23">
            <a:extLst>
              <a:ext uri="{FF2B5EF4-FFF2-40B4-BE49-F238E27FC236}">
                <a16:creationId xmlns:a16="http://schemas.microsoft.com/office/drawing/2014/main" id="{453E6CAD-DEBE-40B7-91DD-FADCDE0FD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13C5E-59EA-4D4D-9866-5E6090905F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230</a:t>
            </a:fld>
            <a:endParaRPr lang="fr-BE" altLang="fr-FR"/>
          </a:p>
        </p:txBody>
      </p:sp>
      <p:pic>
        <p:nvPicPr>
          <p:cNvPr id="241673" name="Image 9" descr="belgique[1].gif">
            <a:extLst>
              <a:ext uri="{FF2B5EF4-FFF2-40B4-BE49-F238E27FC236}">
                <a16:creationId xmlns:a16="http://schemas.microsoft.com/office/drawing/2014/main" id="{60D6555E-D459-44BC-89F4-97BB076FC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4" name="Image 10" descr="rose-scraps-65.jpg">
            <a:extLst>
              <a:ext uri="{FF2B5EF4-FFF2-40B4-BE49-F238E27FC236}">
                <a16:creationId xmlns:a16="http://schemas.microsoft.com/office/drawing/2014/main" id="{8C49DC4A-AE85-4EF7-B7FC-EDA9B7687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JOYE_Leo_11320.jpg">
            <a:extLst>
              <a:ext uri="{FF2B5EF4-FFF2-40B4-BE49-F238E27FC236}">
                <a16:creationId xmlns:a16="http://schemas.microsoft.com/office/drawing/2014/main" id="{ECA2339C-7417-402A-856E-8E7137DD20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041" y="37585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1676" name="Image 1">
            <a:extLst>
              <a:ext uri="{FF2B5EF4-FFF2-40B4-BE49-F238E27FC236}">
                <a16:creationId xmlns:a16="http://schemas.microsoft.com/office/drawing/2014/main" id="{419F09CB-4814-4EA6-BFC9-69F5D3BEC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9463"/>
            <a:ext cx="98583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4BACDE-A165-4E1D-AEA7-FB59F0BB600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Boris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Jukke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2692" name="ZoneTexte 14">
            <a:extLst>
              <a:ext uri="{FF2B5EF4-FFF2-40B4-BE49-F238E27FC236}">
                <a16:creationId xmlns:a16="http://schemas.microsoft.com/office/drawing/2014/main" id="{49E584C2-8567-4AA4-B749-5B13E9C3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2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0CD477-DBCB-4CD6-8D37-1D8B0EF6D9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4" name="ZoneTexte 21">
            <a:extLst>
              <a:ext uri="{FF2B5EF4-FFF2-40B4-BE49-F238E27FC236}">
                <a16:creationId xmlns:a16="http://schemas.microsoft.com/office/drawing/2014/main" id="{3B184604-B29D-4187-B68C-96A236732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71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A08 – 1557 </a:t>
            </a:r>
          </a:p>
        </p:txBody>
      </p:sp>
      <p:sp>
        <p:nvSpPr>
          <p:cNvPr id="242695" name="ZoneTexte 22">
            <a:extLst>
              <a:ext uri="{FF2B5EF4-FFF2-40B4-BE49-F238E27FC236}">
                <a16:creationId xmlns:a16="http://schemas.microsoft.com/office/drawing/2014/main" id="{4CA9B882-693E-4FB0-9B7C-55299E92B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245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     </a:t>
            </a:r>
          </a:p>
        </p:txBody>
      </p:sp>
      <p:sp>
        <p:nvSpPr>
          <p:cNvPr id="240648" name="Espace réservé du numéro de diapositive 23">
            <a:extLst>
              <a:ext uri="{FF2B5EF4-FFF2-40B4-BE49-F238E27FC236}">
                <a16:creationId xmlns:a16="http://schemas.microsoft.com/office/drawing/2014/main" id="{7406410F-47C7-4E98-9A6E-5FD6CA6D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97C824-2C85-4B48-8140-C916E4E0B54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231</a:t>
            </a:fld>
            <a:endParaRPr lang="fr-BE" altLang="fr-FR"/>
          </a:p>
        </p:txBody>
      </p:sp>
      <p:pic>
        <p:nvPicPr>
          <p:cNvPr id="242697" name="Image 12" descr="russie.gif">
            <a:extLst>
              <a:ext uri="{FF2B5EF4-FFF2-40B4-BE49-F238E27FC236}">
                <a16:creationId xmlns:a16="http://schemas.microsoft.com/office/drawing/2014/main" id="{79718900-645B-4CEA-B9A5-4BF6AD06D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8" name="Image 8" descr="rose-scraps-65.jpg">
            <a:extLst>
              <a:ext uri="{FF2B5EF4-FFF2-40B4-BE49-F238E27FC236}">
                <a16:creationId xmlns:a16="http://schemas.microsoft.com/office/drawing/2014/main" id="{B7F42A9D-9347-47FB-B146-8AAEFACEE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860E816-A068-42C5-BF91-0663819DE6F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Stanislaw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Kadlubeck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3716" name="ZoneTexte 14">
            <a:extLst>
              <a:ext uri="{FF2B5EF4-FFF2-40B4-BE49-F238E27FC236}">
                <a16:creationId xmlns:a16="http://schemas.microsoft.com/office/drawing/2014/main" id="{7636AA7B-A093-4AE8-A9BA-56840F15D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37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4B8C46E-E3A8-4810-AB33-D4CFD3E066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8" name="ZoneTexte 21">
            <a:extLst>
              <a:ext uri="{FF2B5EF4-FFF2-40B4-BE49-F238E27FC236}">
                <a16:creationId xmlns:a16="http://schemas.microsoft.com/office/drawing/2014/main" id="{E7936B77-CC1D-451E-8C0D-6C461E8FD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761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Allemagne (D) de parents polonais le  27 octobre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F03 – 2212 </a:t>
            </a:r>
          </a:p>
        </p:txBody>
      </p:sp>
      <p:sp>
        <p:nvSpPr>
          <p:cNvPr id="243719" name="ZoneTexte 22">
            <a:extLst>
              <a:ext uri="{FF2B5EF4-FFF2-40B4-BE49-F238E27FC236}">
                <a16:creationId xmlns:a16="http://schemas.microsoft.com/office/drawing/2014/main" id="{9BA5329B-1399-4A23-A583-C6F8EF4B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1888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41672" name="Espace réservé du numéro de diapositive 23">
            <a:extLst>
              <a:ext uri="{FF2B5EF4-FFF2-40B4-BE49-F238E27FC236}">
                <a16:creationId xmlns:a16="http://schemas.microsoft.com/office/drawing/2014/main" id="{8668049E-7A4C-46A6-8D18-DA558CDE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A6CC3A-81A3-4275-B4B3-5C07BD3BCCE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232</a:t>
            </a:fld>
            <a:endParaRPr lang="fr-BE" altLang="fr-FR"/>
          </a:p>
        </p:txBody>
      </p:sp>
      <p:pic>
        <p:nvPicPr>
          <p:cNvPr id="243721" name="Image 10" descr="rose-scraps-65.jpg">
            <a:extLst>
              <a:ext uri="{FF2B5EF4-FFF2-40B4-BE49-F238E27FC236}">
                <a16:creationId xmlns:a16="http://schemas.microsoft.com/office/drawing/2014/main" id="{90FCE20D-691D-419E-9B46-B01F4F918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41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KADLUBECK_Stanislas_11322_2.jpg">
            <a:extLst>
              <a:ext uri="{FF2B5EF4-FFF2-40B4-BE49-F238E27FC236}">
                <a16:creationId xmlns:a16="http://schemas.microsoft.com/office/drawing/2014/main" id="{A7174D80-03F1-482F-89E7-D5FFFBE7C7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684" t="3405" r="3370" b="9758"/>
          <a:stretch>
            <a:fillRect/>
          </a:stretch>
        </p:blipFill>
        <p:spPr>
          <a:xfrm>
            <a:off x="545914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3723" name="Image 13" descr="Pologne.gif">
            <a:extLst>
              <a:ext uri="{FF2B5EF4-FFF2-40B4-BE49-F238E27FC236}">
                <a16:creationId xmlns:a16="http://schemas.microsoft.com/office/drawing/2014/main" id="{78177D73-56DC-4F4C-BF1A-DCBDEBBC8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3068638"/>
            <a:ext cx="11525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E0F9DD-2CFE-40DC-8A8C-2CCFF01080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Keutgen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4740" name="ZoneTexte 14">
            <a:extLst>
              <a:ext uri="{FF2B5EF4-FFF2-40B4-BE49-F238E27FC236}">
                <a16:creationId xmlns:a16="http://schemas.microsoft.com/office/drawing/2014/main" id="{7FB4F272-07BD-4224-B2E1-1894B947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4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6FB0B15-258D-44C7-A2AF-C2DB076949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ZoneTexte 21">
            <a:extLst>
              <a:ext uri="{FF2B5EF4-FFF2-40B4-BE49-F238E27FC236}">
                <a16:creationId xmlns:a16="http://schemas.microsoft.com/office/drawing/2014/main" id="{C103B7E0-7FC2-48EA-BB9E-F2174521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Baelen (B-Lg) le 24  janvier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D08 – 1622 </a:t>
            </a:r>
          </a:p>
        </p:txBody>
      </p:sp>
      <p:sp>
        <p:nvSpPr>
          <p:cNvPr id="244743" name="ZoneTexte 22">
            <a:extLst>
              <a:ext uri="{FF2B5EF4-FFF2-40B4-BE49-F238E27FC236}">
                <a16:creationId xmlns:a16="http://schemas.microsoft.com/office/drawing/2014/main" id="{BC978171-3B58-46D0-BD50-55BCA909E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61025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4 Cy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</a:t>
            </a:r>
          </a:p>
        </p:txBody>
      </p:sp>
      <p:sp>
        <p:nvSpPr>
          <p:cNvPr id="242696" name="Espace réservé du numéro de diapositive 23">
            <a:extLst>
              <a:ext uri="{FF2B5EF4-FFF2-40B4-BE49-F238E27FC236}">
                <a16:creationId xmlns:a16="http://schemas.microsoft.com/office/drawing/2014/main" id="{04ABF3C8-F7D6-402C-AEDA-8A8C3E70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CD174-F513-4DF6-B298-B36239DA0F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233</a:t>
            </a:fld>
            <a:endParaRPr lang="fr-BE" altLang="fr-FR"/>
          </a:p>
        </p:txBody>
      </p:sp>
      <p:pic>
        <p:nvPicPr>
          <p:cNvPr id="244745" name="Image 9" descr="belgique[1].gif">
            <a:extLst>
              <a:ext uri="{FF2B5EF4-FFF2-40B4-BE49-F238E27FC236}">
                <a16:creationId xmlns:a16="http://schemas.microsoft.com/office/drawing/2014/main" id="{C3EA4D9B-5A49-4B2E-8FCD-DEB5CB4E5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6" name="Image 10" descr="rose-scraps-65.jpg">
            <a:extLst>
              <a:ext uri="{FF2B5EF4-FFF2-40B4-BE49-F238E27FC236}">
                <a16:creationId xmlns:a16="http://schemas.microsoft.com/office/drawing/2014/main" id="{A443C334-FD15-46E1-BC01-0C103FE47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639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KEUTGEN_Alexis_11323.jpg">
            <a:extLst>
              <a:ext uri="{FF2B5EF4-FFF2-40B4-BE49-F238E27FC236}">
                <a16:creationId xmlns:a16="http://schemas.microsoft.com/office/drawing/2014/main" id="{64DD345B-6BE8-4E12-AFCE-04B0FEFFE0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720" t="6093" r="3494" b="5562"/>
          <a:stretch>
            <a:fillRect/>
          </a:stretch>
        </p:blipFill>
        <p:spPr>
          <a:xfrm>
            <a:off x="611560" y="3545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4748" name="Image 11">
            <a:extLst>
              <a:ext uri="{FF2B5EF4-FFF2-40B4-BE49-F238E27FC236}">
                <a16:creationId xmlns:a16="http://schemas.microsoft.com/office/drawing/2014/main" id="{06F898FD-B6F8-4A1C-B22C-B6F380644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5759450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47EAB9D-B8F3-4BF7-97FC-7D5F0058EA1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Keutiens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764" name="ZoneTexte 14">
            <a:extLst>
              <a:ext uri="{FF2B5EF4-FFF2-40B4-BE49-F238E27FC236}">
                <a16:creationId xmlns:a16="http://schemas.microsoft.com/office/drawing/2014/main" id="{4E50BC27-7735-4767-B841-CA3AB64CD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57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66EC5EA-43EB-473F-90C7-F995765F4C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ZoneTexte 21">
            <a:extLst>
              <a:ext uri="{FF2B5EF4-FFF2-40B4-BE49-F238E27FC236}">
                <a16:creationId xmlns:a16="http://schemas.microsoft.com/office/drawing/2014/main" id="{228C2BB4-F989-48E5-8636-E0C9EE164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53117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Clermont s/Berwinne (B-Lg) le 9 novembre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I46 – 1915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5767" name="ZoneTexte 22">
            <a:extLst>
              <a:ext uri="{FF2B5EF4-FFF2-40B4-BE49-F238E27FC236}">
                <a16:creationId xmlns:a16="http://schemas.microsoft.com/office/drawing/2014/main" id="{CC12C9B9-C190-4C00-B092-498E00503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5389563"/>
            <a:ext cx="3997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- tracts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accompli plusieurs missions     </a:t>
            </a:r>
          </a:p>
        </p:txBody>
      </p:sp>
      <p:sp>
        <p:nvSpPr>
          <p:cNvPr id="243720" name="Espace réservé du numéro de diapositive 23">
            <a:extLst>
              <a:ext uri="{FF2B5EF4-FFF2-40B4-BE49-F238E27FC236}">
                <a16:creationId xmlns:a16="http://schemas.microsoft.com/office/drawing/2014/main" id="{F14AA41D-E03B-4EA6-8057-FF33F143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176727-887E-400D-AFB7-4D3566FE01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234</a:t>
            </a:fld>
            <a:endParaRPr lang="fr-BE" altLang="fr-FR"/>
          </a:p>
        </p:txBody>
      </p:sp>
      <p:pic>
        <p:nvPicPr>
          <p:cNvPr id="245769" name="Image 9" descr="belgique[1].gif">
            <a:extLst>
              <a:ext uri="{FF2B5EF4-FFF2-40B4-BE49-F238E27FC236}">
                <a16:creationId xmlns:a16="http://schemas.microsoft.com/office/drawing/2014/main" id="{D172FE87-F3A7-49FA-9A1E-6F18418EC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0" name="Image 10" descr="rose-scraps-65.jpg">
            <a:extLst>
              <a:ext uri="{FF2B5EF4-FFF2-40B4-BE49-F238E27FC236}">
                <a16:creationId xmlns:a16="http://schemas.microsoft.com/office/drawing/2014/main" id="{F4F1AB3F-93A3-414C-A136-510415C9A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36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KEUTIENS_Hubert_9957.jpg">
            <a:extLst>
              <a:ext uri="{FF2B5EF4-FFF2-40B4-BE49-F238E27FC236}">
                <a16:creationId xmlns:a16="http://schemas.microsoft.com/office/drawing/2014/main" id="{5C770FB8-9DE2-45B1-BC64-BE5DFBF75F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219" y="36898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72" name="Image 12">
            <a:extLst>
              <a:ext uri="{FF2B5EF4-FFF2-40B4-BE49-F238E27FC236}">
                <a16:creationId xmlns:a16="http://schemas.microsoft.com/office/drawing/2014/main" id="{5A462D7D-4A53-4200-A047-447453D2C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876925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B73419-56DA-4A51-A339-58E6967A9FE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Koob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6788" name="ZoneTexte 14">
            <a:extLst>
              <a:ext uri="{FF2B5EF4-FFF2-40B4-BE49-F238E27FC236}">
                <a16:creationId xmlns:a16="http://schemas.microsoft.com/office/drawing/2014/main" id="{57A46EB2-514C-4CDF-AD82-164136AFC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67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0A083A-AC18-436F-8F00-D244574AB8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0" name="ZoneTexte 21">
            <a:extLst>
              <a:ext uri="{FF2B5EF4-FFF2-40B4-BE49-F238E27FC236}">
                <a16:creationId xmlns:a16="http://schemas.microsoft.com/office/drawing/2014/main" id="{6E84683C-BDE0-43A4-B244-8C52B866C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0038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Troine (L) le 16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le 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J02 – 1578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Ernster (L)</a:t>
            </a:r>
          </a:p>
        </p:txBody>
      </p:sp>
      <p:sp>
        <p:nvSpPr>
          <p:cNvPr id="246791" name="ZoneTexte 22">
            <a:extLst>
              <a:ext uri="{FF2B5EF4-FFF2-40B4-BE49-F238E27FC236}">
                <a16:creationId xmlns:a16="http://schemas.microsoft.com/office/drawing/2014/main" id="{FD35D6A4-6E22-49D6-ADD0-437AF5817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5795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Armée Blanche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du maquis de Lierneux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tenta de porter aide aux camarades encerclés par des soldats allemands et fut tué lors de cette tentative.     </a:t>
            </a:r>
          </a:p>
        </p:txBody>
      </p:sp>
      <p:sp>
        <p:nvSpPr>
          <p:cNvPr id="244744" name="Espace réservé du numéro de diapositive 23">
            <a:extLst>
              <a:ext uri="{FF2B5EF4-FFF2-40B4-BE49-F238E27FC236}">
                <a16:creationId xmlns:a16="http://schemas.microsoft.com/office/drawing/2014/main" id="{A246B86E-44A5-4FEB-9ADA-B811AFB5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80D907-A026-4F1A-91AE-5159B0F2BBD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235</a:t>
            </a:fld>
            <a:endParaRPr lang="fr-BE" altLang="fr-FR"/>
          </a:p>
        </p:txBody>
      </p:sp>
      <p:pic>
        <p:nvPicPr>
          <p:cNvPr id="246793" name="Image 8" descr="rose-scraps-65.jpg">
            <a:extLst>
              <a:ext uri="{FF2B5EF4-FFF2-40B4-BE49-F238E27FC236}">
                <a16:creationId xmlns:a16="http://schemas.microsoft.com/office/drawing/2014/main" id="{B78D307E-5653-4262-A751-00E960A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4" name="Image 1">
            <a:extLst>
              <a:ext uri="{FF2B5EF4-FFF2-40B4-BE49-F238E27FC236}">
                <a16:creationId xmlns:a16="http://schemas.microsoft.com/office/drawing/2014/main" id="{679E7BC2-1050-4CF1-9015-DB72953CC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8788"/>
            <a:ext cx="122396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AB8BE7-946F-4CB8-9C2B-E024C02B49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751388" cy="1341437"/>
        </p:xfrm>
        <a:graphic>
          <a:graphicData uri="http://schemas.openxmlformats.org/drawingml/2006/table">
            <a:tbl>
              <a:tblPr/>
              <a:tblGrid>
                <a:gridCol w="4751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Koob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7812" name="ZoneTexte 14">
            <a:extLst>
              <a:ext uri="{FF2B5EF4-FFF2-40B4-BE49-F238E27FC236}">
                <a16:creationId xmlns:a16="http://schemas.microsoft.com/office/drawing/2014/main" id="{F47D1CBD-C2D3-4AB4-A665-A7B4852C1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78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7F27EA-D3A1-4B8C-86AC-E5562AC86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4" name="ZoneTexte 21">
            <a:extLst>
              <a:ext uri="{FF2B5EF4-FFF2-40B4-BE49-F238E27FC236}">
                <a16:creationId xmlns:a16="http://schemas.microsoft.com/office/drawing/2014/main" id="{9036CE63-C227-4BC7-A9F8-E0A1DE980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49725"/>
            <a:ext cx="3605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Troine (L) le 2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 le 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G01 – 1571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Ernster (L) </a:t>
            </a:r>
          </a:p>
        </p:txBody>
      </p:sp>
      <p:sp>
        <p:nvSpPr>
          <p:cNvPr id="247815" name="ZoneTexte 22">
            <a:extLst>
              <a:ext uri="{FF2B5EF4-FFF2-40B4-BE49-F238E27FC236}">
                <a16:creationId xmlns:a16="http://schemas.microsoft.com/office/drawing/2014/main" id="{E2256EC7-B32B-4CE4-A6DE-5FFC6D0D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868863"/>
            <a:ext cx="56530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Résistant Armée Blanche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Liaison entre Bruxelles et les Maquis des Ardennes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Echappé du carnage à Lierneux, est tombé aux mains des Allemands après une magnifique défense,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à été transpercé à coups de baillonnette</a:t>
            </a:r>
          </a:p>
        </p:txBody>
      </p:sp>
      <p:sp>
        <p:nvSpPr>
          <p:cNvPr id="245768" name="Espace réservé du numéro de diapositive 23">
            <a:extLst>
              <a:ext uri="{FF2B5EF4-FFF2-40B4-BE49-F238E27FC236}">
                <a16:creationId xmlns:a16="http://schemas.microsoft.com/office/drawing/2014/main" id="{77CECFB3-9400-4DA3-AE31-6FA35787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5AF1EC-4538-4E5F-982C-5AE8A56EABC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236</a:t>
            </a:fld>
            <a:endParaRPr lang="fr-BE" altLang="fr-FR"/>
          </a:p>
        </p:txBody>
      </p:sp>
      <p:pic>
        <p:nvPicPr>
          <p:cNvPr id="247817" name="Image 8" descr="rose-scraps-65.jpg">
            <a:extLst>
              <a:ext uri="{FF2B5EF4-FFF2-40B4-BE49-F238E27FC236}">
                <a16:creationId xmlns:a16="http://schemas.microsoft.com/office/drawing/2014/main" id="{10815E2F-952E-434A-9CB4-794731B27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8" name="Image 10">
            <a:extLst>
              <a:ext uri="{FF2B5EF4-FFF2-40B4-BE49-F238E27FC236}">
                <a16:creationId xmlns:a16="http://schemas.microsoft.com/office/drawing/2014/main" id="{D3BEEED2-2AFB-4213-BF89-ABF5BA64E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3875"/>
            <a:ext cx="12255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7D06C43-A484-4EE0-96FF-ED5B83BC2199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Krafft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8836" name="ZoneTexte 14">
            <a:extLst>
              <a:ext uri="{FF2B5EF4-FFF2-40B4-BE49-F238E27FC236}">
                <a16:creationId xmlns:a16="http://schemas.microsoft.com/office/drawing/2014/main" id="{8FEACD5A-2DB7-477A-9510-A6A145F63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8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06FB62-C297-42B6-A89F-ADB56A65C9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8" name="ZoneTexte 21">
            <a:extLst>
              <a:ext uri="{FF2B5EF4-FFF2-40B4-BE49-F238E27FC236}">
                <a16:creationId xmlns:a16="http://schemas.microsoft.com/office/drawing/2014/main" id="{1FB87BBA-4A78-4090-A011-D877F83F4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0200"/>
            <a:ext cx="3960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27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G56 – 1475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8839" name="ZoneTexte 22">
            <a:extLst>
              <a:ext uri="{FF2B5EF4-FFF2-40B4-BE49-F238E27FC236}">
                <a16:creationId xmlns:a16="http://schemas.microsoft.com/office/drawing/2014/main" id="{46CC9344-9BE9-420D-BB54-3CA010FC4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138" y="5915025"/>
            <a:ext cx="1116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</a:t>
            </a:r>
          </a:p>
        </p:txBody>
      </p:sp>
      <p:sp>
        <p:nvSpPr>
          <p:cNvPr id="246792" name="Espace réservé du numéro de diapositive 23">
            <a:extLst>
              <a:ext uri="{FF2B5EF4-FFF2-40B4-BE49-F238E27FC236}">
                <a16:creationId xmlns:a16="http://schemas.microsoft.com/office/drawing/2014/main" id="{DB0C7E68-2E72-4921-B106-4E549934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798093-9979-4CCE-93BA-935A18EBCC8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237</a:t>
            </a:fld>
            <a:endParaRPr lang="fr-BE" altLang="fr-FR"/>
          </a:p>
        </p:txBody>
      </p:sp>
      <p:pic>
        <p:nvPicPr>
          <p:cNvPr id="248841" name="Image 9" descr="belgique[1].gif">
            <a:extLst>
              <a:ext uri="{FF2B5EF4-FFF2-40B4-BE49-F238E27FC236}">
                <a16:creationId xmlns:a16="http://schemas.microsoft.com/office/drawing/2014/main" id="{92F61699-CD07-4FB8-9311-205C3A1B7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KRAFFT_Marcel_11327.jpg">
            <a:extLst>
              <a:ext uri="{FF2B5EF4-FFF2-40B4-BE49-F238E27FC236}">
                <a16:creationId xmlns:a16="http://schemas.microsoft.com/office/drawing/2014/main" id="{37B4FA86-F9FC-44F9-9DA0-F98869AB2E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5187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8843" name="Image 10" descr="rose-scraps-65.jpg">
            <a:extLst>
              <a:ext uri="{FF2B5EF4-FFF2-40B4-BE49-F238E27FC236}">
                <a16:creationId xmlns:a16="http://schemas.microsoft.com/office/drawing/2014/main" id="{303567D2-CEF0-43EA-A5E0-898CCA626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401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6BA138B-F805-43D4-808A-5CED28190A8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45075" cy="1341437"/>
        </p:xfrm>
        <a:graphic>
          <a:graphicData uri="http://schemas.openxmlformats.org/drawingml/2006/table">
            <a:tbl>
              <a:tblPr/>
              <a:tblGrid>
                <a:gridCol w="504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Kransvelt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9860" name="ZoneTexte 14">
            <a:extLst>
              <a:ext uri="{FF2B5EF4-FFF2-40B4-BE49-F238E27FC236}">
                <a16:creationId xmlns:a16="http://schemas.microsoft.com/office/drawing/2014/main" id="{1C83D413-3B69-45D9-9273-4C2587E5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98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4EE0C5-1028-4AE9-99B6-4D963A7FF3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2" name="ZoneTexte 21">
            <a:extLst>
              <a:ext uri="{FF2B5EF4-FFF2-40B4-BE49-F238E27FC236}">
                <a16:creationId xmlns:a16="http://schemas.microsoft.com/office/drawing/2014/main" id="{4A84A5BC-639F-434C-B115-D0C7FA986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64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(B-Lg) le 10 novembre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I33 – 2234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49863" name="ZoneTexte 22">
            <a:extLst>
              <a:ext uri="{FF2B5EF4-FFF2-40B4-BE49-F238E27FC236}">
                <a16:creationId xmlns:a16="http://schemas.microsoft.com/office/drawing/2014/main" id="{CDF06F48-E84D-4491-8F98-9E2E8C08C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5753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matériel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prisonnier après avoir épuisé ses munitions lors de l'expédition qui devait enlever les fiches Werbestelle à Huy     </a:t>
            </a:r>
          </a:p>
        </p:txBody>
      </p:sp>
      <p:sp>
        <p:nvSpPr>
          <p:cNvPr id="247816" name="Espace réservé du numéro de diapositive 23">
            <a:extLst>
              <a:ext uri="{FF2B5EF4-FFF2-40B4-BE49-F238E27FC236}">
                <a16:creationId xmlns:a16="http://schemas.microsoft.com/office/drawing/2014/main" id="{D9B6E5D0-8F99-4ABE-96A1-71C5EFC1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31C804-AAB2-48BE-A660-30FB48975C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238</a:t>
            </a:fld>
            <a:endParaRPr lang="fr-BE" altLang="fr-FR"/>
          </a:p>
        </p:txBody>
      </p:sp>
      <p:pic>
        <p:nvPicPr>
          <p:cNvPr id="249865" name="Image 9" descr="belgique[1].gif">
            <a:extLst>
              <a:ext uri="{FF2B5EF4-FFF2-40B4-BE49-F238E27FC236}">
                <a16:creationId xmlns:a16="http://schemas.microsoft.com/office/drawing/2014/main" id="{B240F14C-86CE-426F-94E9-EA0056526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6" name="Image 10" descr="rose-scraps-65.jpg">
            <a:extLst>
              <a:ext uri="{FF2B5EF4-FFF2-40B4-BE49-F238E27FC236}">
                <a16:creationId xmlns:a16="http://schemas.microsoft.com/office/drawing/2014/main" id="{11A37993-F85C-4A84-9B25-0099DA2FC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591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KRANSVELT_Jean_11328.jpg">
            <a:extLst>
              <a:ext uri="{FF2B5EF4-FFF2-40B4-BE49-F238E27FC236}">
                <a16:creationId xmlns:a16="http://schemas.microsoft.com/office/drawing/2014/main" id="{EA510634-343A-4093-BE93-C5896180DE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49" y="36898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9868" name="Image 12">
            <a:extLst>
              <a:ext uri="{FF2B5EF4-FFF2-40B4-BE49-F238E27FC236}">
                <a16:creationId xmlns:a16="http://schemas.microsoft.com/office/drawing/2014/main" id="{6A0CDC8C-C042-4B15-B0A4-32A534212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876925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4EEA4C-B199-4A29-A8A2-FCB36C3B7370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Czeslaw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Krawczyk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0884" name="ZoneTexte 14">
            <a:extLst>
              <a:ext uri="{FF2B5EF4-FFF2-40B4-BE49-F238E27FC236}">
                <a16:creationId xmlns:a16="http://schemas.microsoft.com/office/drawing/2014/main" id="{061292FE-BA87-4B42-8A3A-2FF5F8B1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08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6F2EBFD-FA14-4920-8637-73EE16A23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6" name="ZoneTexte 21">
            <a:extLst>
              <a:ext uri="{FF2B5EF4-FFF2-40B4-BE49-F238E27FC236}">
                <a16:creationId xmlns:a16="http://schemas.microsoft.com/office/drawing/2014/main" id="{9AE7697A-F812-4A30-BFBC-8B76B74A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33850"/>
            <a:ext cx="4446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Rastauwiege (PL) le  9 décembre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lors d'une action au charbonnage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Tawes à Liège le 10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F04 – 1698</a:t>
            </a:r>
          </a:p>
        </p:txBody>
      </p:sp>
      <p:sp>
        <p:nvSpPr>
          <p:cNvPr id="250887" name="ZoneTexte 22">
            <a:extLst>
              <a:ext uri="{FF2B5EF4-FFF2-40B4-BE49-F238E27FC236}">
                <a16:creationId xmlns:a16="http://schemas.microsoft.com/office/drawing/2014/main" id="{95A0EE9A-9252-4BA5-AFFE-FA0DFA957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064125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Recrutement membres - Fournit des renseignements d'ordre militaire - Liaison et courrier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Coups de main</a:t>
            </a:r>
          </a:p>
        </p:txBody>
      </p:sp>
      <p:sp>
        <p:nvSpPr>
          <p:cNvPr id="248840" name="Espace réservé du numéro de diapositive 23">
            <a:extLst>
              <a:ext uri="{FF2B5EF4-FFF2-40B4-BE49-F238E27FC236}">
                <a16:creationId xmlns:a16="http://schemas.microsoft.com/office/drawing/2014/main" id="{7AF7ADF3-9C2D-4D5B-954B-C997155E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35975-1B5A-4814-A2F0-9B659DF4E7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239</a:t>
            </a:fld>
            <a:endParaRPr lang="fr-BE" altLang="fr-FR"/>
          </a:p>
        </p:txBody>
      </p:sp>
      <p:pic>
        <p:nvPicPr>
          <p:cNvPr id="250889" name="Image 10" descr="rose-scraps-65.jpg">
            <a:extLst>
              <a:ext uri="{FF2B5EF4-FFF2-40B4-BE49-F238E27FC236}">
                <a16:creationId xmlns:a16="http://schemas.microsoft.com/office/drawing/2014/main" id="{6A176B38-33C1-4EA6-A741-5079FCC53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3500" y="3343275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0" name="Image 12" descr="Pologne.gif">
            <a:extLst>
              <a:ext uri="{FF2B5EF4-FFF2-40B4-BE49-F238E27FC236}">
                <a16:creationId xmlns:a16="http://schemas.microsoft.com/office/drawing/2014/main" id="{F67FE790-BA42-4DFC-B817-3AAA33BD7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KRAWCZYK_Czeslaw_11329_2.jpg">
            <a:extLst>
              <a:ext uri="{FF2B5EF4-FFF2-40B4-BE49-F238E27FC236}">
                <a16:creationId xmlns:a16="http://schemas.microsoft.com/office/drawing/2014/main" id="{B598EBE9-52BD-4991-96B6-79FE2D73C9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9730" t="25289" r="55405" b="51003"/>
          <a:stretch>
            <a:fillRect/>
          </a:stretch>
        </p:blipFill>
        <p:spPr>
          <a:xfrm>
            <a:off x="538982" y="41563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0892" name="Image 1">
            <a:extLst>
              <a:ext uri="{FF2B5EF4-FFF2-40B4-BE49-F238E27FC236}">
                <a16:creationId xmlns:a16="http://schemas.microsoft.com/office/drawing/2014/main" id="{3A28C12B-0DA9-4148-BF02-C489A7C01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5805488"/>
            <a:ext cx="98583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AF2AD24-654E-44F2-857B-FB5D5832AC9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Beaujean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700" name="ZoneTexte 14">
            <a:extLst>
              <a:ext uri="{FF2B5EF4-FFF2-40B4-BE49-F238E27FC236}">
                <a16:creationId xmlns:a16="http://schemas.microsoft.com/office/drawing/2014/main" id="{4516E572-C267-44FF-9BA9-CB20DB89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2CE9F3C-1BA3-447E-AFED-B34FCEC424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17" descr="belgique[1].gif">
            <a:extLst>
              <a:ext uri="{FF2B5EF4-FFF2-40B4-BE49-F238E27FC236}">
                <a16:creationId xmlns:a16="http://schemas.microsoft.com/office/drawing/2014/main" id="{A075D07E-2142-49DA-AC7B-8B0041369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ZoneTexte 21">
            <a:extLst>
              <a:ext uri="{FF2B5EF4-FFF2-40B4-BE49-F238E27FC236}">
                <a16:creationId xmlns:a16="http://schemas.microsoft.com/office/drawing/2014/main" id="{D837BA0E-100B-4712-96CD-CF7BD46BF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4140200"/>
            <a:ext cx="54012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Seraing (B-Lg) le 9 mars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20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I21 - 1983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Ougrée – Biens Communaux – 896b</a:t>
            </a:r>
          </a:p>
        </p:txBody>
      </p:sp>
      <p:sp>
        <p:nvSpPr>
          <p:cNvPr id="28680" name="Espace réservé du numéro de diapositive 23">
            <a:extLst>
              <a:ext uri="{FF2B5EF4-FFF2-40B4-BE49-F238E27FC236}">
                <a16:creationId xmlns:a16="http://schemas.microsoft.com/office/drawing/2014/main" id="{F5A9FBBE-A9C6-456C-BBF2-320337B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6912F8-C573-43C1-8EDB-F15115325F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BE" altLang="fr-FR"/>
          </a:p>
        </p:txBody>
      </p:sp>
      <p:pic>
        <p:nvPicPr>
          <p:cNvPr id="29705" name="Image 9" descr="rose-scraps-65.jpg">
            <a:extLst>
              <a:ext uri="{FF2B5EF4-FFF2-40B4-BE49-F238E27FC236}">
                <a16:creationId xmlns:a16="http://schemas.microsoft.com/office/drawing/2014/main" id="{E3A737DE-063F-48E8-8B89-CB003387A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JEAN_Jean_Joseph_11125.jpg">
            <a:extLst>
              <a:ext uri="{FF2B5EF4-FFF2-40B4-BE49-F238E27FC236}">
                <a16:creationId xmlns:a16="http://schemas.microsoft.com/office/drawing/2014/main" id="{ABDA5661-3D99-4F94-9250-51709C0F62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671" t="3175" r="4547" b="4739"/>
          <a:stretch>
            <a:fillRect/>
          </a:stretch>
        </p:blipFill>
        <p:spPr>
          <a:xfrm>
            <a:off x="611560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7" name="ZoneTexte 10">
            <a:extLst>
              <a:ext uri="{FF2B5EF4-FFF2-40B4-BE49-F238E27FC236}">
                <a16:creationId xmlns:a16="http://schemas.microsoft.com/office/drawing/2014/main" id="{BEE4C9DE-1A14-47D0-B3E3-62DBB442E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6350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Maçon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 Partisans armés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Presse clandestine-Transport armes-sabotages-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récolte de fonds-actions punitives contre traitres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2A404929-C7AE-4C7D-80B5-7B56D8D82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4.618             N° du prisonnier: 1.954</a:t>
            </a:r>
          </a:p>
        </p:txBody>
      </p:sp>
      <p:pic>
        <p:nvPicPr>
          <p:cNvPr id="14" name="Picture 2" descr="Armée belge des partisans — Wikipédia">
            <a:extLst>
              <a:ext uri="{FF2B5EF4-FFF2-40B4-BE49-F238E27FC236}">
                <a16:creationId xmlns:a16="http://schemas.microsoft.com/office/drawing/2014/main" id="{255F56EA-F821-4477-90C8-39663D09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0" y="5805264"/>
            <a:ext cx="601987" cy="91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F5A08C-7D7B-480F-92F5-7AA1E3E3038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Kremer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1908" name="ZoneTexte 14">
            <a:extLst>
              <a:ext uri="{FF2B5EF4-FFF2-40B4-BE49-F238E27FC236}">
                <a16:creationId xmlns:a16="http://schemas.microsoft.com/office/drawing/2014/main" id="{3CE3FA5B-F1BF-4477-A6F1-2585AFEEC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19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D32333-F868-434B-9C3E-5BAB437665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0" name="ZoneTexte 21">
            <a:extLst>
              <a:ext uri="{FF2B5EF4-FFF2-40B4-BE49-F238E27FC236}">
                <a16:creationId xmlns:a16="http://schemas.microsoft.com/office/drawing/2014/main" id="{BA32C127-F808-42DF-B430-959F0EECA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le  15 septembre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G41 – 1589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1911" name="ZoneTexte 22">
            <a:extLst>
              <a:ext uri="{FF2B5EF4-FFF2-40B4-BE49-F238E27FC236}">
                <a16:creationId xmlns:a16="http://schemas.microsoft.com/office/drawing/2014/main" id="{FC4E2FE9-31DE-418E-AD8B-66CDEA0AA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61025"/>
            <a:ext cx="543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qui lui furent confiées</a:t>
            </a:r>
          </a:p>
        </p:txBody>
      </p:sp>
      <p:sp>
        <p:nvSpPr>
          <p:cNvPr id="249864" name="Espace réservé du numéro de diapositive 23">
            <a:extLst>
              <a:ext uri="{FF2B5EF4-FFF2-40B4-BE49-F238E27FC236}">
                <a16:creationId xmlns:a16="http://schemas.microsoft.com/office/drawing/2014/main" id="{33353EE5-8E82-4A7C-AADC-49E368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8C4986-2BC4-4A21-A778-E3C09757212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240</a:t>
            </a:fld>
            <a:endParaRPr lang="fr-BE" altLang="fr-FR"/>
          </a:p>
        </p:txBody>
      </p:sp>
      <p:pic>
        <p:nvPicPr>
          <p:cNvPr id="251913" name="Image 11" descr="belgique[1].gif">
            <a:extLst>
              <a:ext uri="{FF2B5EF4-FFF2-40B4-BE49-F238E27FC236}">
                <a16:creationId xmlns:a16="http://schemas.microsoft.com/office/drawing/2014/main" id="{F9508AE5-0566-40FA-B612-DDC746567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4" name="Image 8" descr="rose-scraps-65.jpg">
            <a:extLst>
              <a:ext uri="{FF2B5EF4-FFF2-40B4-BE49-F238E27FC236}">
                <a16:creationId xmlns:a16="http://schemas.microsoft.com/office/drawing/2014/main" id="{1589DC46-4986-4823-89C7-5EAD103B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5" name="Image 1">
            <a:extLst>
              <a:ext uri="{FF2B5EF4-FFF2-40B4-BE49-F238E27FC236}">
                <a16:creationId xmlns:a16="http://schemas.microsoft.com/office/drawing/2014/main" id="{26E1A623-F2FA-4562-9F0F-F97572ECF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5805488"/>
            <a:ext cx="981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F71B9AD-8317-4EE8-A888-5B1AB6B0A47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Efrim</a:t>
                      </a:r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Kurilon</a:t>
                      </a:r>
                      <a:endParaRPr lang="fr-BE" sz="60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2932" name="ZoneTexte 14">
            <a:extLst>
              <a:ext uri="{FF2B5EF4-FFF2-40B4-BE49-F238E27FC236}">
                <a16:creationId xmlns:a16="http://schemas.microsoft.com/office/drawing/2014/main" id="{4744DCCA-9F14-4987-9B6E-8B14FBE15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2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E247C0-AE65-4F29-9FA8-C5E8365D33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4" name="ZoneTexte 21">
            <a:extLst>
              <a:ext uri="{FF2B5EF4-FFF2-40B4-BE49-F238E27FC236}">
                <a16:creationId xmlns:a16="http://schemas.microsoft.com/office/drawing/2014/main" id="{63422826-F8BA-4D09-919C-24D6A69A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51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D01 – 1497</a:t>
            </a:r>
          </a:p>
        </p:txBody>
      </p:sp>
      <p:sp>
        <p:nvSpPr>
          <p:cNvPr id="252935" name="ZoneTexte 22">
            <a:extLst>
              <a:ext uri="{FF2B5EF4-FFF2-40B4-BE49-F238E27FC236}">
                <a16:creationId xmlns:a16="http://schemas.microsoft.com/office/drawing/2014/main" id="{D6BFB224-D5A2-4475-B594-11214BB39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50888" name="Espace réservé du numéro de diapositive 23">
            <a:extLst>
              <a:ext uri="{FF2B5EF4-FFF2-40B4-BE49-F238E27FC236}">
                <a16:creationId xmlns:a16="http://schemas.microsoft.com/office/drawing/2014/main" id="{69056F7D-69E7-4B6B-B89C-74951243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DA67A6-EF77-4680-988D-567D8D011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241</a:t>
            </a:fld>
            <a:endParaRPr lang="fr-BE" altLang="fr-FR"/>
          </a:p>
        </p:txBody>
      </p:sp>
      <p:pic>
        <p:nvPicPr>
          <p:cNvPr id="252937" name="Image 11" descr="russie.gif">
            <a:extLst>
              <a:ext uri="{FF2B5EF4-FFF2-40B4-BE49-F238E27FC236}">
                <a16:creationId xmlns:a16="http://schemas.microsoft.com/office/drawing/2014/main" id="{2840C826-F3C5-4CCE-9D88-586F61EA7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8" name="Image 8" descr="rose-scraps-65.jpg">
            <a:extLst>
              <a:ext uri="{FF2B5EF4-FFF2-40B4-BE49-F238E27FC236}">
                <a16:creationId xmlns:a16="http://schemas.microsoft.com/office/drawing/2014/main" id="{A62000B1-E756-4B99-AC87-00BD703B2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18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C8CF955-9CB3-4242-9141-9F02521C190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Kusmenov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3956" name="ZoneTexte 14">
            <a:extLst>
              <a:ext uri="{FF2B5EF4-FFF2-40B4-BE49-F238E27FC236}">
                <a16:creationId xmlns:a16="http://schemas.microsoft.com/office/drawing/2014/main" id="{F9C55401-A57E-49CB-9D00-5FB31F91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39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68DE8E-905F-4DD6-95B5-E13854C30A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8" name="ZoneTexte 21">
            <a:extLst>
              <a:ext uri="{FF2B5EF4-FFF2-40B4-BE49-F238E27FC236}">
                <a16:creationId xmlns:a16="http://schemas.microsoft.com/office/drawing/2014/main" id="{04757224-213F-46F6-9EE2-B97E33F6D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21150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A07 – 1545</a:t>
            </a:r>
          </a:p>
        </p:txBody>
      </p:sp>
      <p:sp>
        <p:nvSpPr>
          <p:cNvPr id="253959" name="ZoneTexte 22">
            <a:extLst>
              <a:ext uri="{FF2B5EF4-FFF2-40B4-BE49-F238E27FC236}">
                <a16:creationId xmlns:a16="http://schemas.microsoft.com/office/drawing/2014/main" id="{606A5335-458A-4082-99D8-49316A25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88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251912" name="Espace réservé du numéro de diapositive 23">
            <a:extLst>
              <a:ext uri="{FF2B5EF4-FFF2-40B4-BE49-F238E27FC236}">
                <a16:creationId xmlns:a16="http://schemas.microsoft.com/office/drawing/2014/main" id="{81C05E5B-C982-4A09-A531-E45BA79C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778D79-F57A-4A2F-95EC-024D740BC9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242</a:t>
            </a:fld>
            <a:endParaRPr lang="fr-BE" altLang="fr-FR"/>
          </a:p>
        </p:txBody>
      </p:sp>
      <p:pic>
        <p:nvPicPr>
          <p:cNvPr id="253961" name="Image 11" descr="russie.gif">
            <a:extLst>
              <a:ext uri="{FF2B5EF4-FFF2-40B4-BE49-F238E27FC236}">
                <a16:creationId xmlns:a16="http://schemas.microsoft.com/office/drawing/2014/main" id="{E44B8209-5F1E-4777-8D51-EF8CDF1B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2" name="Image 8" descr="rose-scraps-65.jpg">
            <a:extLst>
              <a:ext uri="{FF2B5EF4-FFF2-40B4-BE49-F238E27FC236}">
                <a16:creationId xmlns:a16="http://schemas.microsoft.com/office/drawing/2014/main" id="{295CFC3A-32CA-4A88-9112-863C6E05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70EEBB-734E-4731-971D-40F7D76094D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Kwinta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4980" name="ZoneTexte 14">
            <a:extLst>
              <a:ext uri="{FF2B5EF4-FFF2-40B4-BE49-F238E27FC236}">
                <a16:creationId xmlns:a16="http://schemas.microsoft.com/office/drawing/2014/main" id="{BBAD8196-8EFD-4A76-819A-CEDD3EF13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54981" name="ZoneTexte 21">
            <a:extLst>
              <a:ext uri="{FF2B5EF4-FFF2-40B4-BE49-F238E27FC236}">
                <a16:creationId xmlns:a16="http://schemas.microsoft.com/office/drawing/2014/main" id="{2B81A3A5-30AC-4E22-B8D3-E4EFEC457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648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Grabocin (PL) le  20 octobre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I58 – 1582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2934" name="Espace réservé du numéro de diapositive 23">
            <a:extLst>
              <a:ext uri="{FF2B5EF4-FFF2-40B4-BE49-F238E27FC236}">
                <a16:creationId xmlns:a16="http://schemas.microsoft.com/office/drawing/2014/main" id="{31E542F1-8BD0-4465-8279-36E00850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D1274-9B31-4E2F-9E31-EDED448999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243</a:t>
            </a:fld>
            <a:endParaRPr lang="fr-BE" altLang="fr-FR"/>
          </a:p>
        </p:txBody>
      </p:sp>
      <p:pic>
        <p:nvPicPr>
          <p:cNvPr id="13" name="Image 12" descr="KWINTA_Jean_11333.jpg">
            <a:extLst>
              <a:ext uri="{FF2B5EF4-FFF2-40B4-BE49-F238E27FC236}">
                <a16:creationId xmlns:a16="http://schemas.microsoft.com/office/drawing/2014/main" id="{A6EDA2E0-20FC-4088-8EED-0B7F1067D4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7001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4984" name="Image 13" descr="rose-scraps-65.jpg">
            <a:extLst>
              <a:ext uri="{FF2B5EF4-FFF2-40B4-BE49-F238E27FC236}">
                <a16:creationId xmlns:a16="http://schemas.microsoft.com/office/drawing/2014/main" id="{0633F7B7-C4FA-4592-8CCC-682DC7044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464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8C35FD-EC6C-4808-9E1A-A95199A8A06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Lacrosse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004" name="ZoneTexte 14">
            <a:extLst>
              <a:ext uri="{FF2B5EF4-FFF2-40B4-BE49-F238E27FC236}">
                <a16:creationId xmlns:a16="http://schemas.microsoft.com/office/drawing/2014/main" id="{0D77D6B8-B5DE-450B-BB50-6D1775D1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60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70D7C62-6D18-4A9E-946E-974A2F11EA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6" name="ZoneTexte 21">
            <a:extLst>
              <a:ext uri="{FF2B5EF4-FFF2-40B4-BE49-F238E27FC236}">
                <a16:creationId xmlns:a16="http://schemas.microsoft.com/office/drawing/2014/main" id="{D43327CF-F9C8-4350-BF95-06E6E6AA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135438"/>
            <a:ext cx="39417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12 octobre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21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I26 – 1994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6007" name="ZoneTexte 22">
            <a:extLst>
              <a:ext uri="{FF2B5EF4-FFF2-40B4-BE49-F238E27FC236}">
                <a16:creationId xmlns:a16="http://schemas.microsoft.com/office/drawing/2014/main" id="{F03CBB9A-9329-4753-9BB5-A7D02FBD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132388"/>
            <a:ext cx="47894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-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Typographie, impression d'exemplaires du journal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clandestin l'Aurore et de tracts - Etablit une imprimerie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chez lui – Sabotages - Transport armes</a:t>
            </a:r>
          </a:p>
        </p:txBody>
      </p:sp>
      <p:sp>
        <p:nvSpPr>
          <p:cNvPr id="253960" name="Espace réservé du numéro de diapositive 23">
            <a:extLst>
              <a:ext uri="{FF2B5EF4-FFF2-40B4-BE49-F238E27FC236}">
                <a16:creationId xmlns:a16="http://schemas.microsoft.com/office/drawing/2014/main" id="{74D80D37-C44B-4A47-A613-35FE194D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94D054-29BE-4FE0-A866-DC1FAA4800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244</a:t>
            </a:fld>
            <a:endParaRPr lang="fr-BE" altLang="fr-FR"/>
          </a:p>
        </p:txBody>
      </p:sp>
      <p:pic>
        <p:nvPicPr>
          <p:cNvPr id="256009" name="Image 13" descr="rose-scraps-65.jpg">
            <a:extLst>
              <a:ext uri="{FF2B5EF4-FFF2-40B4-BE49-F238E27FC236}">
                <a16:creationId xmlns:a16="http://schemas.microsoft.com/office/drawing/2014/main" id="{11B2BC7F-1CB7-4645-AD4E-64E47029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8263" y="33448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ACROSSE_Jean_11334.jpg">
            <a:extLst>
              <a:ext uri="{FF2B5EF4-FFF2-40B4-BE49-F238E27FC236}">
                <a16:creationId xmlns:a16="http://schemas.microsoft.com/office/drawing/2014/main" id="{D080BC53-6D06-4A75-8657-B71F491CD0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355" y="44006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11" name="Image 16" descr="belgique[1].gif">
            <a:extLst>
              <a:ext uri="{FF2B5EF4-FFF2-40B4-BE49-F238E27FC236}">
                <a16:creationId xmlns:a16="http://schemas.microsoft.com/office/drawing/2014/main" id="{EA4260D4-CB5A-4376-B779-238CCA264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2" name="Image 10">
            <a:extLst>
              <a:ext uri="{FF2B5EF4-FFF2-40B4-BE49-F238E27FC236}">
                <a16:creationId xmlns:a16="http://schemas.microsoft.com/office/drawing/2014/main" id="{240E8D57-ECA2-4CC5-9059-ECD9CBC01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51817F-0B57-42D8-8428-DB47DACB4DA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Lafontaine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7028" name="ZoneTexte 14">
            <a:extLst>
              <a:ext uri="{FF2B5EF4-FFF2-40B4-BE49-F238E27FC236}">
                <a16:creationId xmlns:a16="http://schemas.microsoft.com/office/drawing/2014/main" id="{29826012-E006-4154-B1E3-D4CF3BF0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7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A269FA6-FB5E-4149-A124-D9CC5D2A73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ZoneTexte 21">
            <a:extLst>
              <a:ext uri="{FF2B5EF4-FFF2-40B4-BE49-F238E27FC236}">
                <a16:creationId xmlns:a16="http://schemas.microsoft.com/office/drawing/2014/main" id="{87431240-3325-453D-9BF2-2CF4CB7B9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35438"/>
            <a:ext cx="4014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(B-Lu) le 27 février 1889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G50 – 1478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 </a:t>
            </a:r>
          </a:p>
        </p:txBody>
      </p:sp>
      <p:sp>
        <p:nvSpPr>
          <p:cNvPr id="257031" name="ZoneTexte 22">
            <a:extLst>
              <a:ext uri="{FF2B5EF4-FFF2-40B4-BE49-F238E27FC236}">
                <a16:creationId xmlns:a16="http://schemas.microsoft.com/office/drawing/2014/main" id="{8BF21EAA-936C-4FAB-9DDF-50C11700C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445125"/>
            <a:ext cx="4332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 du parachutage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Gennevaux avec son attelage - Sabotages</a:t>
            </a:r>
          </a:p>
        </p:txBody>
      </p:sp>
      <p:sp>
        <p:nvSpPr>
          <p:cNvPr id="254984" name="Espace réservé du numéro de diapositive 23">
            <a:extLst>
              <a:ext uri="{FF2B5EF4-FFF2-40B4-BE49-F238E27FC236}">
                <a16:creationId xmlns:a16="http://schemas.microsoft.com/office/drawing/2014/main" id="{FC759453-105A-4BC7-B80C-36F63E80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AFB705-4744-4B86-A36E-C8CAE9E94E3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245</a:t>
            </a:fld>
            <a:endParaRPr lang="fr-BE" altLang="fr-FR"/>
          </a:p>
        </p:txBody>
      </p:sp>
      <p:pic>
        <p:nvPicPr>
          <p:cNvPr id="257033" name="Image 16" descr="belgique[1].gif">
            <a:extLst>
              <a:ext uri="{FF2B5EF4-FFF2-40B4-BE49-F238E27FC236}">
                <a16:creationId xmlns:a16="http://schemas.microsoft.com/office/drawing/2014/main" id="{1C77EE8E-9827-4E19-BD5F-993AE7F1E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4" name="Image 8" descr="rose-scraps-65.jpg">
            <a:extLst>
              <a:ext uri="{FF2B5EF4-FFF2-40B4-BE49-F238E27FC236}">
                <a16:creationId xmlns:a16="http://schemas.microsoft.com/office/drawing/2014/main" id="{DAB4168F-3385-44DB-8067-F99D0D778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795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5" name="Image 9">
            <a:extLst>
              <a:ext uri="{FF2B5EF4-FFF2-40B4-BE49-F238E27FC236}">
                <a16:creationId xmlns:a16="http://schemas.microsoft.com/office/drawing/2014/main" id="{E44A3B03-782A-4FA1-A8A1-788769D12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D9FCC5-E81F-437F-99AC-5B4696A1B14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1425" cy="1341437"/>
        </p:xfrm>
        <a:graphic>
          <a:graphicData uri="http://schemas.openxmlformats.org/drawingml/2006/table">
            <a:tbl>
              <a:tblPr/>
              <a:tblGrid>
                <a:gridCol w="505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Lamby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8052" name="ZoneTexte 14">
            <a:extLst>
              <a:ext uri="{FF2B5EF4-FFF2-40B4-BE49-F238E27FC236}">
                <a16:creationId xmlns:a16="http://schemas.microsoft.com/office/drawing/2014/main" id="{24D8380C-EB82-4D87-8DE3-B5FEC22C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80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6116815-E475-4F79-9F54-874AC4DAC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ZoneTexte 21">
            <a:extLst>
              <a:ext uri="{FF2B5EF4-FFF2-40B4-BE49-F238E27FC236}">
                <a16:creationId xmlns:a16="http://schemas.microsoft.com/office/drawing/2014/main" id="{89CD1819-A7EF-4722-AA7C-3BB6E423F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37025"/>
            <a:ext cx="5545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(B-Lg) le 23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G75 – 1493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258055" name="ZoneTexte 22">
            <a:extLst>
              <a:ext uri="{FF2B5EF4-FFF2-40B4-BE49-F238E27FC236}">
                <a16:creationId xmlns:a16="http://schemas.microsoft.com/office/drawing/2014/main" id="{18CC7AD8-2A3E-4EEC-8FBA-2BC566CC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77837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dynamite – Nombreux actes de sabotages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Meurt, après avoir été sauvagement martyrisé,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suites des souffrances endurées</a:t>
            </a:r>
          </a:p>
        </p:txBody>
      </p:sp>
      <p:sp>
        <p:nvSpPr>
          <p:cNvPr id="256008" name="Espace réservé du numéro de diapositive 23">
            <a:extLst>
              <a:ext uri="{FF2B5EF4-FFF2-40B4-BE49-F238E27FC236}">
                <a16:creationId xmlns:a16="http://schemas.microsoft.com/office/drawing/2014/main" id="{AAFB19D5-E024-493B-BCFE-FD532326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F85F0A-CD5F-4EC5-8332-80602C28E7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246</a:t>
            </a:fld>
            <a:endParaRPr lang="fr-BE" altLang="fr-FR"/>
          </a:p>
        </p:txBody>
      </p:sp>
      <p:pic>
        <p:nvPicPr>
          <p:cNvPr id="258057" name="Image 13" descr="rose-scraps-65.jpg">
            <a:extLst>
              <a:ext uri="{FF2B5EF4-FFF2-40B4-BE49-F238E27FC236}">
                <a16:creationId xmlns:a16="http://schemas.microsoft.com/office/drawing/2014/main" id="{7BA71ED1-CB83-4FFA-9736-AF25161C5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8" name="Image 16" descr="belgique[1].gif">
            <a:extLst>
              <a:ext uri="{FF2B5EF4-FFF2-40B4-BE49-F238E27FC236}">
                <a16:creationId xmlns:a16="http://schemas.microsoft.com/office/drawing/2014/main" id="{92E01A39-D554-4D91-83CA-45685441D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AMBY_Andre.JPG">
            <a:extLst>
              <a:ext uri="{FF2B5EF4-FFF2-40B4-BE49-F238E27FC236}">
                <a16:creationId xmlns:a16="http://schemas.microsoft.com/office/drawing/2014/main" id="{2BD3E309-A197-4B9B-8CD6-B8F1C1E00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0169" t="5063" r="11864" b="25322"/>
          <a:stretch>
            <a:fillRect/>
          </a:stretch>
        </p:blipFill>
        <p:spPr>
          <a:xfrm>
            <a:off x="575562" y="270207"/>
            <a:ext cx="223223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8060" name="Image 11">
            <a:extLst>
              <a:ext uri="{FF2B5EF4-FFF2-40B4-BE49-F238E27FC236}">
                <a16:creationId xmlns:a16="http://schemas.microsoft.com/office/drawing/2014/main" id="{CBEB0C28-1E13-4E40-8CCF-65D4C592B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9662799-ED85-4ABB-A659-77311A7EF8D7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Antoine Lami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9076" name="ZoneTexte 14">
            <a:extLst>
              <a:ext uri="{FF2B5EF4-FFF2-40B4-BE49-F238E27FC236}">
                <a16:creationId xmlns:a16="http://schemas.microsoft.com/office/drawing/2014/main" id="{8BE3425E-769F-4929-B07A-3CDCE9383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9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8038948-3B4D-4545-8847-BE69D59CFF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8" name="ZoneTexte 21">
            <a:extLst>
              <a:ext uri="{FF2B5EF4-FFF2-40B4-BE49-F238E27FC236}">
                <a16:creationId xmlns:a16="http://schemas.microsoft.com/office/drawing/2014/main" id="{0B664554-276F-4D37-A7A4-D1F4A4290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6969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Orgéo (B-Lu) le 8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les allemands le 28 mars 1943 qui le prirent pour un résistant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de ses blessures  à l’hôpital St-Laurent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J15 – 1985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59079" name="ZoneTexte 22">
            <a:extLst>
              <a:ext uri="{FF2B5EF4-FFF2-40B4-BE49-F238E27FC236}">
                <a16:creationId xmlns:a16="http://schemas.microsoft.com/office/drawing/2014/main" id="{B0AA5832-AB11-4BA4-906B-95DB6FE15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5627688"/>
            <a:ext cx="198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Manœuvre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 </a:t>
            </a:r>
          </a:p>
        </p:txBody>
      </p:sp>
      <p:sp>
        <p:nvSpPr>
          <p:cNvPr id="257032" name="Espace réservé du numéro de diapositive 23">
            <a:extLst>
              <a:ext uri="{FF2B5EF4-FFF2-40B4-BE49-F238E27FC236}">
                <a16:creationId xmlns:a16="http://schemas.microsoft.com/office/drawing/2014/main" id="{306325F4-0E7E-4AAD-B90C-6B6B0E4C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8D7D8E-CB5A-412C-8D4E-E1D62E2461C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247</a:t>
            </a:fld>
            <a:endParaRPr lang="fr-BE" altLang="fr-FR"/>
          </a:p>
        </p:txBody>
      </p:sp>
      <p:pic>
        <p:nvPicPr>
          <p:cNvPr id="259081" name="Image 13" descr="rose-scraps-65.jpg">
            <a:extLst>
              <a:ext uri="{FF2B5EF4-FFF2-40B4-BE49-F238E27FC236}">
                <a16:creationId xmlns:a16="http://schemas.microsoft.com/office/drawing/2014/main" id="{6438A2F4-E776-43DD-BBFD-27593456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2" name="Image 16" descr="belgique[1].gif">
            <a:extLst>
              <a:ext uri="{FF2B5EF4-FFF2-40B4-BE49-F238E27FC236}">
                <a16:creationId xmlns:a16="http://schemas.microsoft.com/office/drawing/2014/main" id="{0061308F-2921-4767-A10B-779184F69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AMI_Antoine_11337.jpg">
            <a:extLst>
              <a:ext uri="{FF2B5EF4-FFF2-40B4-BE49-F238E27FC236}">
                <a16:creationId xmlns:a16="http://schemas.microsoft.com/office/drawing/2014/main" id="{B05E91CC-595D-4DEF-8622-85FAF2BE039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0005"/>
            <a:ext cx="223225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3D52B8-14BA-4D94-89D2-A473ABD09CA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Narcisse Lebeau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0100" name="ZoneTexte 14">
            <a:extLst>
              <a:ext uri="{FF2B5EF4-FFF2-40B4-BE49-F238E27FC236}">
                <a16:creationId xmlns:a16="http://schemas.microsoft.com/office/drawing/2014/main" id="{DE4CDB74-EA38-4F3E-87E3-63AADC363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01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5DD8EA-04D0-41CE-AAB6-B1CA6DC7A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2" name="ZoneTexte 21">
            <a:extLst>
              <a:ext uri="{FF2B5EF4-FFF2-40B4-BE49-F238E27FC236}">
                <a16:creationId xmlns:a16="http://schemas.microsoft.com/office/drawing/2014/main" id="{84B25BE2-DBD4-41B9-B790-82AF93479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6408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Retinne (B-Lg)  le 12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lors d’un engagement avec l’ennemi à Vilette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K01 – 1502</a:t>
            </a:r>
          </a:p>
        </p:txBody>
      </p:sp>
      <p:sp>
        <p:nvSpPr>
          <p:cNvPr id="260103" name="ZoneTexte 22">
            <a:extLst>
              <a:ext uri="{FF2B5EF4-FFF2-40B4-BE49-F238E27FC236}">
                <a16:creationId xmlns:a16="http://schemas.microsoft.com/office/drawing/2014/main" id="{AF7012E9-0F9C-4D96-852B-7150890A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45113"/>
            <a:ext cx="4356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</a:t>
            </a:r>
          </a:p>
        </p:txBody>
      </p:sp>
      <p:sp>
        <p:nvSpPr>
          <p:cNvPr id="258056" name="Espace réservé du numéro de diapositive 23">
            <a:extLst>
              <a:ext uri="{FF2B5EF4-FFF2-40B4-BE49-F238E27FC236}">
                <a16:creationId xmlns:a16="http://schemas.microsoft.com/office/drawing/2014/main" id="{A3DCEB2A-38DD-409F-8A15-F1318F57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AB9D3-B9D3-4E6B-82C6-54FAF402DAE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248</a:t>
            </a:fld>
            <a:endParaRPr lang="fr-BE" altLang="fr-FR"/>
          </a:p>
        </p:txBody>
      </p:sp>
      <p:pic>
        <p:nvPicPr>
          <p:cNvPr id="260105" name="Image 16" descr="belgique[1].gif">
            <a:extLst>
              <a:ext uri="{FF2B5EF4-FFF2-40B4-BE49-F238E27FC236}">
                <a16:creationId xmlns:a16="http://schemas.microsoft.com/office/drawing/2014/main" id="{E7F75644-8062-4786-ABAD-337530332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6" name="Image 8" descr="rose-scraps-65.jpg">
            <a:extLst>
              <a:ext uri="{FF2B5EF4-FFF2-40B4-BE49-F238E27FC236}">
                <a16:creationId xmlns:a16="http://schemas.microsoft.com/office/drawing/2014/main" id="{DDA715B8-AA69-4EC3-B54B-46636125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829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7" name="Image 9">
            <a:extLst>
              <a:ext uri="{FF2B5EF4-FFF2-40B4-BE49-F238E27FC236}">
                <a16:creationId xmlns:a16="http://schemas.microsoft.com/office/drawing/2014/main" id="{E02E0C73-70B2-482D-928E-5F2BF053D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72A535-CD20-48AC-9980-CBF6FA00DBA4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Leclercq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2148" name="ZoneTexte 14">
            <a:extLst>
              <a:ext uri="{FF2B5EF4-FFF2-40B4-BE49-F238E27FC236}">
                <a16:creationId xmlns:a16="http://schemas.microsoft.com/office/drawing/2014/main" id="{4D6FB7D3-A871-46BD-ACFB-A31673A9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21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C43A993-80D7-4AAC-9042-DE9754C38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0" name="ZoneTexte 21">
            <a:extLst>
              <a:ext uri="{FF2B5EF4-FFF2-40B4-BE49-F238E27FC236}">
                <a16:creationId xmlns:a16="http://schemas.microsoft.com/office/drawing/2014/main" id="{EFB58800-48E9-47B8-9274-8B0810533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3050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I69 – 2202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2151" name="ZoneTexte 22">
            <a:extLst>
              <a:ext uri="{FF2B5EF4-FFF2-40B4-BE49-F238E27FC236}">
                <a16:creationId xmlns:a16="http://schemas.microsoft.com/office/drawing/2014/main" id="{9EF95048-EC14-4ACE-A09D-BE56285B8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0867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59080" name="Espace réservé du numéro de diapositive 23">
            <a:extLst>
              <a:ext uri="{FF2B5EF4-FFF2-40B4-BE49-F238E27FC236}">
                <a16:creationId xmlns:a16="http://schemas.microsoft.com/office/drawing/2014/main" id="{B7AC7722-9827-4CCB-BAFD-198DAED7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5B88D-7A1A-4910-BEC5-BF0C7F16EF1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249</a:t>
            </a:fld>
            <a:endParaRPr lang="fr-BE" altLang="fr-FR"/>
          </a:p>
        </p:txBody>
      </p:sp>
      <p:pic>
        <p:nvPicPr>
          <p:cNvPr id="262153" name="Image 16" descr="belgique[1].gif">
            <a:extLst>
              <a:ext uri="{FF2B5EF4-FFF2-40B4-BE49-F238E27FC236}">
                <a16:creationId xmlns:a16="http://schemas.microsoft.com/office/drawing/2014/main" id="{2E8C1CAE-4E34-4835-97B3-3C55A5065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54" name="Image 8" descr="rose-scraps-65.jpg">
            <a:extLst>
              <a:ext uri="{FF2B5EF4-FFF2-40B4-BE49-F238E27FC236}">
                <a16:creationId xmlns:a16="http://schemas.microsoft.com/office/drawing/2014/main" id="{F259D878-737F-4B3B-AED5-F494AC7FB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41C963C-4720-4E35-9944-55A4B326307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Beauraind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724" name="ZoneTexte 14">
            <a:extLst>
              <a:ext uri="{FF2B5EF4-FFF2-40B4-BE49-F238E27FC236}">
                <a16:creationId xmlns:a16="http://schemas.microsoft.com/office/drawing/2014/main" id="{5C396C8F-979B-46EF-8930-26532DF1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9BF298-85D3-44D5-ACF7-6F2FB83293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 17" descr="belgique[1].gif">
            <a:extLst>
              <a:ext uri="{FF2B5EF4-FFF2-40B4-BE49-F238E27FC236}">
                <a16:creationId xmlns:a16="http://schemas.microsoft.com/office/drawing/2014/main" id="{F5C96B50-60E2-4F83-9148-FA90A4E4D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ZoneTexte 21">
            <a:extLst>
              <a:ext uri="{FF2B5EF4-FFF2-40B4-BE49-F238E27FC236}">
                <a16:creationId xmlns:a16="http://schemas.microsoft.com/office/drawing/2014/main" id="{0495C2D0-D4AD-4A09-94BC-E86519028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52900"/>
            <a:ext cx="47373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Clavier (B-Lg) le 26 août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(charnier)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G18 - 3258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le 28 septembre 1944 après la guerre à Virton</a:t>
            </a:r>
          </a:p>
        </p:txBody>
      </p:sp>
      <p:sp>
        <p:nvSpPr>
          <p:cNvPr id="29704" name="Espace réservé du numéro de diapositive 23">
            <a:extLst>
              <a:ext uri="{FF2B5EF4-FFF2-40B4-BE49-F238E27FC236}">
                <a16:creationId xmlns:a16="http://schemas.microsoft.com/office/drawing/2014/main" id="{90C147DD-0328-459C-AC1E-7A52D94F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DBB5-00DB-4CB1-907B-5EE6D9F5CC1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BE" altLang="fr-FR"/>
          </a:p>
        </p:txBody>
      </p:sp>
      <p:pic>
        <p:nvPicPr>
          <p:cNvPr id="10" name="Image 9" descr="BEAURAIND_Victor_11126.jpg">
            <a:extLst>
              <a:ext uri="{FF2B5EF4-FFF2-40B4-BE49-F238E27FC236}">
                <a16:creationId xmlns:a16="http://schemas.microsoft.com/office/drawing/2014/main" id="{1D55B3EE-6615-4FDA-A201-7BBFEEC5B8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0" name="Image 10" descr="rose-scraps-65.jpg">
            <a:extLst>
              <a:ext uri="{FF2B5EF4-FFF2-40B4-BE49-F238E27FC236}">
                <a16:creationId xmlns:a16="http://schemas.microsoft.com/office/drawing/2014/main" id="{6645D46A-981B-4C3B-B7CB-3D8B801B4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ZoneTexte 11">
            <a:extLst>
              <a:ext uri="{FF2B5EF4-FFF2-40B4-BE49-F238E27FC236}">
                <a16:creationId xmlns:a16="http://schemas.microsoft.com/office/drawing/2014/main" id="{AF1ACB2A-33AC-45AD-8EA6-D649B24AC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94288"/>
            <a:ext cx="3997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 principal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organisé le 2ème section du groupe II.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 participé au service renseignements</a:t>
            </a:r>
          </a:p>
        </p:txBody>
      </p:sp>
      <p:pic>
        <p:nvPicPr>
          <p:cNvPr id="30732" name="Image 12">
            <a:extLst>
              <a:ext uri="{FF2B5EF4-FFF2-40B4-BE49-F238E27FC236}">
                <a16:creationId xmlns:a16="http://schemas.microsoft.com/office/drawing/2014/main" id="{EA54DBAD-4CF4-451B-9911-6C0540B84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9EBBB4AD-5269-4BEA-9A57-CB0A94911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1.599             N° du prisonnier: 3.268</a:t>
            </a:r>
          </a:p>
        </p:txBody>
      </p:sp>
    </p:spTree>
  </p:cSld>
  <p:clrMapOvr>
    <a:masterClrMapping/>
  </p:clrMapOvr>
  <p:transition spd="slow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364535-5742-4512-84B3-D1C96DDCCF8C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Lecomte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4196" name="ZoneTexte 14">
            <a:extLst>
              <a:ext uri="{FF2B5EF4-FFF2-40B4-BE49-F238E27FC236}">
                <a16:creationId xmlns:a16="http://schemas.microsoft.com/office/drawing/2014/main" id="{043465AC-21C6-438F-9261-A8383F1CA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41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C63317-7D13-4DBC-A78B-0D7F53E1FB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8" name="ZoneTexte 21">
            <a:extLst>
              <a:ext uri="{FF2B5EF4-FFF2-40B4-BE49-F238E27FC236}">
                <a16:creationId xmlns:a16="http://schemas.microsoft.com/office/drawing/2014/main" id="{D6125901-1D83-4964-9D1B-F216E9995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041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22 décembre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I78 – 2221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4199" name="ZoneTexte 22">
            <a:extLst>
              <a:ext uri="{FF2B5EF4-FFF2-40B4-BE49-F238E27FC236}">
                <a16:creationId xmlns:a16="http://schemas.microsoft.com/office/drawing/2014/main" id="{D692062F-B7DB-4E4B-B22C-56FF0358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436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60104" name="Espace réservé du numéro de diapositive 23">
            <a:extLst>
              <a:ext uri="{FF2B5EF4-FFF2-40B4-BE49-F238E27FC236}">
                <a16:creationId xmlns:a16="http://schemas.microsoft.com/office/drawing/2014/main" id="{1AFC247B-AE91-481F-B229-4D44B7C4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F2DC2-7D88-4553-B815-F7D5CCBEC5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250</a:t>
            </a:fld>
            <a:endParaRPr lang="fr-BE" altLang="fr-FR"/>
          </a:p>
        </p:txBody>
      </p:sp>
      <p:pic>
        <p:nvPicPr>
          <p:cNvPr id="264201" name="Image 16" descr="belgique[1].gif">
            <a:extLst>
              <a:ext uri="{FF2B5EF4-FFF2-40B4-BE49-F238E27FC236}">
                <a16:creationId xmlns:a16="http://schemas.microsoft.com/office/drawing/2014/main" id="{9F594A5C-0C36-4541-81CC-DACBC427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ECONTE_Alexandre_11340.jpg">
            <a:extLst>
              <a:ext uri="{FF2B5EF4-FFF2-40B4-BE49-F238E27FC236}">
                <a16:creationId xmlns:a16="http://schemas.microsoft.com/office/drawing/2014/main" id="{B3AEDAD0-AC48-46E2-8996-A9D65C874D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0069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4203" name="Image 9" descr="rose-scraps-65.jpg">
            <a:extLst>
              <a:ext uri="{FF2B5EF4-FFF2-40B4-BE49-F238E27FC236}">
                <a16:creationId xmlns:a16="http://schemas.microsoft.com/office/drawing/2014/main" id="{E4A06ACD-FA32-489B-8098-F795D1650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543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38EF240-68E0-43A2-8573-2F33824BF4B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Lefebvre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244" name="ZoneTexte 14">
            <a:extLst>
              <a:ext uri="{FF2B5EF4-FFF2-40B4-BE49-F238E27FC236}">
                <a16:creationId xmlns:a16="http://schemas.microsoft.com/office/drawing/2014/main" id="{E3FE272E-D9CF-4213-A1A9-72E7D0B2E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62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E0D930-9911-474B-840D-B2C6F33A6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6" name="ZoneTexte 21">
            <a:extLst>
              <a:ext uri="{FF2B5EF4-FFF2-40B4-BE49-F238E27FC236}">
                <a16:creationId xmlns:a16="http://schemas.microsoft.com/office/drawing/2014/main" id="{280B4A39-42F7-405B-89E0-B9E5C646E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 juillet 1890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G10 – 3300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Virton  </a:t>
            </a:r>
          </a:p>
        </p:txBody>
      </p:sp>
      <p:sp>
        <p:nvSpPr>
          <p:cNvPr id="266247" name="ZoneTexte 22">
            <a:extLst>
              <a:ext uri="{FF2B5EF4-FFF2-40B4-BE49-F238E27FC236}">
                <a16:creationId xmlns:a16="http://schemas.microsoft.com/office/drawing/2014/main" id="{5B05B204-EC2F-41CF-ADAF-F770D7F46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75238"/>
            <a:ext cx="4052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Cheminot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 un peloton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</a:t>
            </a:r>
          </a:p>
        </p:txBody>
      </p:sp>
      <p:sp>
        <p:nvSpPr>
          <p:cNvPr id="261128" name="Espace réservé du numéro de diapositive 23">
            <a:extLst>
              <a:ext uri="{FF2B5EF4-FFF2-40B4-BE49-F238E27FC236}">
                <a16:creationId xmlns:a16="http://schemas.microsoft.com/office/drawing/2014/main" id="{2E46A009-8BFB-47DF-9BC6-2DEA51FF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BEFD5-D104-41DF-B0C2-1010FF0484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251</a:t>
            </a:fld>
            <a:endParaRPr lang="fr-BE" altLang="fr-FR"/>
          </a:p>
        </p:txBody>
      </p:sp>
      <p:pic>
        <p:nvPicPr>
          <p:cNvPr id="266249" name="Image 16" descr="belgique[1].gif">
            <a:extLst>
              <a:ext uri="{FF2B5EF4-FFF2-40B4-BE49-F238E27FC236}">
                <a16:creationId xmlns:a16="http://schemas.microsoft.com/office/drawing/2014/main" id="{E64413DD-0989-4F81-93E8-E54A6FBCF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78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50" name="Image 9" descr="rose-scraps-65.jpg">
            <a:extLst>
              <a:ext uri="{FF2B5EF4-FFF2-40B4-BE49-F238E27FC236}">
                <a16:creationId xmlns:a16="http://schemas.microsoft.com/office/drawing/2014/main" id="{5B40F1C2-4ACA-422A-AA9A-D02DC1D4C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845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FEBVRE_Felix_11341.jpg">
            <a:extLst>
              <a:ext uri="{FF2B5EF4-FFF2-40B4-BE49-F238E27FC236}">
                <a16:creationId xmlns:a16="http://schemas.microsoft.com/office/drawing/2014/main" id="{B9781FC1-D4C0-499B-9320-8BD9E84B0B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>
          <a:xfrm>
            <a:off x="575556" y="4502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59FD43-53D0-4C1D-9CCF-0CE14A1DD7E8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Leflot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8292" name="ZoneTexte 14">
            <a:extLst>
              <a:ext uri="{FF2B5EF4-FFF2-40B4-BE49-F238E27FC236}">
                <a16:creationId xmlns:a16="http://schemas.microsoft.com/office/drawing/2014/main" id="{B1F129CA-A4B9-439E-AC9C-443DA9289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82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FD682E-027B-4F23-A726-24941D3CE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4" name="ZoneTexte 21">
            <a:extLst>
              <a:ext uri="{FF2B5EF4-FFF2-40B4-BE49-F238E27FC236}">
                <a16:creationId xmlns:a16="http://schemas.microsoft.com/office/drawing/2014/main" id="{7D72D59C-176E-459A-870B-4ACA7141E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(B-Lg) le 22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le même jour à l’hôpital de Bavière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K09 – 1574</a:t>
            </a:r>
          </a:p>
        </p:txBody>
      </p:sp>
      <p:sp>
        <p:nvSpPr>
          <p:cNvPr id="268295" name="ZoneTexte 22">
            <a:extLst>
              <a:ext uri="{FF2B5EF4-FFF2-40B4-BE49-F238E27FC236}">
                <a16:creationId xmlns:a16="http://schemas.microsoft.com/office/drawing/2014/main" id="{A22D3BEF-811B-425C-9B39-78ED588EB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110163"/>
            <a:ext cx="4056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courageux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Lors d'une mission périlleuse est tombé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dans un guet-apens et fut blessé mortellement </a:t>
            </a:r>
          </a:p>
        </p:txBody>
      </p:sp>
      <p:sp>
        <p:nvSpPr>
          <p:cNvPr id="262152" name="Espace réservé du numéro de diapositive 23">
            <a:extLst>
              <a:ext uri="{FF2B5EF4-FFF2-40B4-BE49-F238E27FC236}">
                <a16:creationId xmlns:a16="http://schemas.microsoft.com/office/drawing/2014/main" id="{DDF1BEE1-39E7-4612-83ED-C9314670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0A9C9-0789-4B49-927C-736B53E5D2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252</a:t>
            </a:fld>
            <a:endParaRPr lang="fr-BE" altLang="fr-FR"/>
          </a:p>
        </p:txBody>
      </p:sp>
      <p:pic>
        <p:nvPicPr>
          <p:cNvPr id="268297" name="Image 16" descr="belgique[1].gif">
            <a:extLst>
              <a:ext uri="{FF2B5EF4-FFF2-40B4-BE49-F238E27FC236}">
                <a16:creationId xmlns:a16="http://schemas.microsoft.com/office/drawing/2014/main" id="{EC065310-92F3-44E7-98D9-D1D7B9241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8" name="Image 8" descr="rose-scraps-65.jpg">
            <a:extLst>
              <a:ext uri="{FF2B5EF4-FFF2-40B4-BE49-F238E27FC236}">
                <a16:creationId xmlns:a16="http://schemas.microsoft.com/office/drawing/2014/main" id="{C4050F49-5F2E-44F8-9F08-8AB02A262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1400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9" name="Image 1">
            <a:extLst>
              <a:ext uri="{FF2B5EF4-FFF2-40B4-BE49-F238E27FC236}">
                <a16:creationId xmlns:a16="http://schemas.microsoft.com/office/drawing/2014/main" id="{CF0C6A39-F7D3-487B-A87C-B5CA447E6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86450"/>
            <a:ext cx="13192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41B0ECE-80D1-4AB3-984B-87E325E5F4C5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Gaspard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Lehance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0340" name="ZoneTexte 14">
            <a:extLst>
              <a:ext uri="{FF2B5EF4-FFF2-40B4-BE49-F238E27FC236}">
                <a16:creationId xmlns:a16="http://schemas.microsoft.com/office/drawing/2014/main" id="{4297B106-4510-4634-B07B-24DCDEDED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0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FF2260-9544-4FD3-B02B-FF02FE6D6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2" name="ZoneTexte 21">
            <a:extLst>
              <a:ext uri="{FF2B5EF4-FFF2-40B4-BE49-F238E27FC236}">
                <a16:creationId xmlns:a16="http://schemas.microsoft.com/office/drawing/2014/main" id="{5AF623D7-5E49-43A6-A10C-DB3E30451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3949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Xhendelesse (B-Lg)  le 16 juin 1896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L04 – 3324</a:t>
            </a:r>
          </a:p>
        </p:txBody>
      </p:sp>
      <p:sp>
        <p:nvSpPr>
          <p:cNvPr id="270343" name="ZoneTexte 22">
            <a:extLst>
              <a:ext uri="{FF2B5EF4-FFF2-40B4-BE49-F238E27FC236}">
                <a16:creationId xmlns:a16="http://schemas.microsoft.com/office/drawing/2014/main" id="{2080ED7E-62F7-498D-93A2-0345D371A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21300"/>
            <a:ext cx="4284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263176" name="Espace réservé du numéro de diapositive 23">
            <a:extLst>
              <a:ext uri="{FF2B5EF4-FFF2-40B4-BE49-F238E27FC236}">
                <a16:creationId xmlns:a16="http://schemas.microsoft.com/office/drawing/2014/main" id="{44DE7482-154B-4443-AE85-33781948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EDAE0-CE1F-4B6C-82ED-19DB4E4175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253</a:t>
            </a:fld>
            <a:endParaRPr lang="fr-BE" altLang="fr-FR"/>
          </a:p>
        </p:txBody>
      </p:sp>
      <p:pic>
        <p:nvPicPr>
          <p:cNvPr id="270345" name="Image 16" descr="belgique[1].gif">
            <a:extLst>
              <a:ext uri="{FF2B5EF4-FFF2-40B4-BE49-F238E27FC236}">
                <a16:creationId xmlns:a16="http://schemas.microsoft.com/office/drawing/2014/main" id="{7F9706B9-4F82-4AB3-8040-438332E9F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6" name="Image 9" descr="rose-scraps-65.jpg">
            <a:extLst>
              <a:ext uri="{FF2B5EF4-FFF2-40B4-BE49-F238E27FC236}">
                <a16:creationId xmlns:a16="http://schemas.microsoft.com/office/drawing/2014/main" id="{5E8879A5-D3D7-4AE0-A5D2-F9E615C60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682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HANCE_Gaspard_11343.jpg">
            <a:extLst>
              <a:ext uri="{FF2B5EF4-FFF2-40B4-BE49-F238E27FC236}">
                <a16:creationId xmlns:a16="http://schemas.microsoft.com/office/drawing/2014/main" id="{30E9738F-6FBE-46F1-993C-92C761DF85F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921" y="33265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0348" name="Image 1">
            <a:extLst>
              <a:ext uri="{FF2B5EF4-FFF2-40B4-BE49-F238E27FC236}">
                <a16:creationId xmlns:a16="http://schemas.microsoft.com/office/drawing/2014/main" id="{CBB5B79E-CA7B-4DAB-B378-3574C7854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EF854AD-AC44-4A8E-85C0-2839BEB8ADC1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81587" cy="1341437"/>
        </p:xfrm>
        <a:graphic>
          <a:graphicData uri="http://schemas.openxmlformats.org/drawingml/2006/table">
            <a:tbl>
              <a:tblPr/>
              <a:tblGrid>
                <a:gridCol w="5081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Lejour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2388" name="ZoneTexte 14">
            <a:extLst>
              <a:ext uri="{FF2B5EF4-FFF2-40B4-BE49-F238E27FC236}">
                <a16:creationId xmlns:a16="http://schemas.microsoft.com/office/drawing/2014/main" id="{FF395511-C538-498D-BDC2-D3B61AA9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2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17F80CF-30D5-4716-B65B-AE76348932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0" name="ZoneTexte 21">
            <a:extLst>
              <a:ext uri="{FF2B5EF4-FFF2-40B4-BE49-F238E27FC236}">
                <a16:creationId xmlns:a16="http://schemas.microsoft.com/office/drawing/2014/main" id="{562A10A7-D2B0-4A0C-B5BB-1452D530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9888"/>
            <a:ext cx="43926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Anderlecht (B - Bxl-Cap)  le 10 janvier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31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G20 – 3421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72391" name="ZoneTexte 22">
            <a:extLst>
              <a:ext uri="{FF2B5EF4-FFF2-40B4-BE49-F238E27FC236}">
                <a16:creationId xmlns:a16="http://schemas.microsoft.com/office/drawing/2014/main" id="{E65CC8D5-D14F-48A4-A9A5-81147BEF8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88" y="5057775"/>
            <a:ext cx="5148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Justice Libre - Presse clandestine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Exécution traitres - Commandant du Corps de Liège</a:t>
            </a:r>
          </a:p>
        </p:txBody>
      </p:sp>
      <p:sp>
        <p:nvSpPr>
          <p:cNvPr id="264200" name="Espace réservé du numéro de diapositive 23">
            <a:extLst>
              <a:ext uri="{FF2B5EF4-FFF2-40B4-BE49-F238E27FC236}">
                <a16:creationId xmlns:a16="http://schemas.microsoft.com/office/drawing/2014/main" id="{DAC2CDD9-4456-46D2-B155-BC6C95E8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C33D9F-A9EF-4A06-A128-F65A33EE480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254</a:t>
            </a:fld>
            <a:endParaRPr lang="fr-BE" altLang="fr-FR"/>
          </a:p>
        </p:txBody>
      </p:sp>
      <p:pic>
        <p:nvPicPr>
          <p:cNvPr id="272393" name="Image 16" descr="belgique[1].gif">
            <a:extLst>
              <a:ext uri="{FF2B5EF4-FFF2-40B4-BE49-F238E27FC236}">
                <a16:creationId xmlns:a16="http://schemas.microsoft.com/office/drawing/2014/main" id="{4A92826B-8A0D-4E39-B2D4-88EB094E3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4" name="Image 9" descr="rose-scraps-65.jpg">
            <a:extLst>
              <a:ext uri="{FF2B5EF4-FFF2-40B4-BE49-F238E27FC236}">
                <a16:creationId xmlns:a16="http://schemas.microsoft.com/office/drawing/2014/main" id="{5FA6E4FA-26DD-4364-B351-5776AA0A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6675" y="3305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JOUR_Robert_11344_2.jpg">
            <a:extLst>
              <a:ext uri="{FF2B5EF4-FFF2-40B4-BE49-F238E27FC236}">
                <a16:creationId xmlns:a16="http://schemas.microsoft.com/office/drawing/2014/main" id="{5C455E10-D4C8-4368-8155-5CC3587F27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6104" t="4326" r="6104" b="23225"/>
          <a:stretch>
            <a:fillRect/>
          </a:stretch>
        </p:blipFill>
        <p:spPr>
          <a:xfrm>
            <a:off x="539552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2396" name="Image 11">
            <a:extLst>
              <a:ext uri="{FF2B5EF4-FFF2-40B4-BE49-F238E27FC236}">
                <a16:creationId xmlns:a16="http://schemas.microsoft.com/office/drawing/2014/main" id="{25CEA9BE-6462-4684-A480-F5150248E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7F9661-C387-44C5-81A8-87AD022ED01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Léonard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4436" name="ZoneTexte 14">
            <a:extLst>
              <a:ext uri="{FF2B5EF4-FFF2-40B4-BE49-F238E27FC236}">
                <a16:creationId xmlns:a16="http://schemas.microsoft.com/office/drawing/2014/main" id="{BED28545-D738-4D5D-969F-3DB0E8D9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4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93DE0E1-1E02-4642-8D91-D5417B3F51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8" name="ZoneTexte 21">
            <a:extLst>
              <a:ext uri="{FF2B5EF4-FFF2-40B4-BE49-F238E27FC236}">
                <a16:creationId xmlns:a16="http://schemas.microsoft.com/office/drawing/2014/main" id="{7CFAC0CD-869F-463B-B568-FB6E00E30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15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(B-Lg)  le 26 juin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C09 – 1913</a:t>
            </a:r>
          </a:p>
        </p:txBody>
      </p:sp>
      <p:sp>
        <p:nvSpPr>
          <p:cNvPr id="274439" name="ZoneTexte 22">
            <a:extLst>
              <a:ext uri="{FF2B5EF4-FFF2-40B4-BE49-F238E27FC236}">
                <a16:creationId xmlns:a16="http://schemas.microsoft.com/office/drawing/2014/main" id="{873803C8-66D6-4858-9A98-64C7B275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373688"/>
            <a:ext cx="47894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</a:t>
            </a:r>
          </a:p>
        </p:txBody>
      </p:sp>
      <p:sp>
        <p:nvSpPr>
          <p:cNvPr id="265224" name="Espace réservé du numéro de diapositive 23">
            <a:extLst>
              <a:ext uri="{FF2B5EF4-FFF2-40B4-BE49-F238E27FC236}">
                <a16:creationId xmlns:a16="http://schemas.microsoft.com/office/drawing/2014/main" id="{A0C8ECCF-0792-41AD-BF3E-B561AEBD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6787A-0569-4EED-AE1A-8C01ED61CC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255</a:t>
            </a:fld>
            <a:endParaRPr lang="fr-BE" altLang="fr-FR"/>
          </a:p>
        </p:txBody>
      </p:sp>
      <p:pic>
        <p:nvPicPr>
          <p:cNvPr id="274441" name="Image 16" descr="belgique[1].gif">
            <a:extLst>
              <a:ext uri="{FF2B5EF4-FFF2-40B4-BE49-F238E27FC236}">
                <a16:creationId xmlns:a16="http://schemas.microsoft.com/office/drawing/2014/main" id="{25AEB648-C675-4A9B-885E-281E0AFA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Image 9" descr="rose-scraps-65.jpg">
            <a:extLst>
              <a:ext uri="{FF2B5EF4-FFF2-40B4-BE49-F238E27FC236}">
                <a16:creationId xmlns:a16="http://schemas.microsoft.com/office/drawing/2014/main" id="{B19CE5C6-BA0A-42A1-9688-522C06281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020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ONARD_Jean_11345_3.jpg">
            <a:extLst>
              <a:ext uri="{FF2B5EF4-FFF2-40B4-BE49-F238E27FC236}">
                <a16:creationId xmlns:a16="http://schemas.microsoft.com/office/drawing/2014/main" id="{5F942848-AD2F-4F8A-A346-307B8C174B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079" t="3070" r="7979" b="4826"/>
          <a:stretch>
            <a:fillRect/>
          </a:stretch>
        </p:blipFill>
        <p:spPr>
          <a:xfrm>
            <a:off x="57555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4444" name="Image 10">
            <a:extLst>
              <a:ext uri="{FF2B5EF4-FFF2-40B4-BE49-F238E27FC236}">
                <a16:creationId xmlns:a16="http://schemas.microsoft.com/office/drawing/2014/main" id="{99372ACE-CC0B-490F-8E0F-15885CA94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661025"/>
            <a:ext cx="6492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631F98E-0400-458E-A091-BDDC73EAB353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27612" cy="1341437"/>
        </p:xfrm>
        <a:graphic>
          <a:graphicData uri="http://schemas.openxmlformats.org/drawingml/2006/table">
            <a:tbl>
              <a:tblPr/>
              <a:tblGrid>
                <a:gridCol w="5027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Léonard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484" name="ZoneTexte 14">
            <a:extLst>
              <a:ext uri="{FF2B5EF4-FFF2-40B4-BE49-F238E27FC236}">
                <a16:creationId xmlns:a16="http://schemas.microsoft.com/office/drawing/2014/main" id="{EF3A2B3A-64DA-459D-92AF-38C5D5AA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6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E9B7EE-BBF9-4EE9-9F1F-332C0BE985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6" name="ZoneTexte 21">
            <a:extLst>
              <a:ext uri="{FF2B5EF4-FFF2-40B4-BE49-F238E27FC236}">
                <a16:creationId xmlns:a16="http://schemas.microsoft.com/office/drawing/2014/main" id="{7C1CF956-927E-4CF3-A474-03081AFB4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159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Nessonvaux (B-Lg)  le 14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J50 – 1637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Nessonvaux </a:t>
            </a:r>
          </a:p>
        </p:txBody>
      </p:sp>
      <p:sp>
        <p:nvSpPr>
          <p:cNvPr id="276487" name="ZoneTexte 22">
            <a:extLst>
              <a:ext uri="{FF2B5EF4-FFF2-40B4-BE49-F238E27FC236}">
                <a16:creationId xmlns:a16="http://schemas.microsoft.com/office/drawing/2014/main" id="{E5794D60-042B-4DFC-A816-41F7B03FE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26100"/>
            <a:ext cx="3113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Réfractaire STO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</a:t>
            </a:r>
          </a:p>
        </p:txBody>
      </p:sp>
      <p:sp>
        <p:nvSpPr>
          <p:cNvPr id="266248" name="Espace réservé du numéro de diapositive 23">
            <a:extLst>
              <a:ext uri="{FF2B5EF4-FFF2-40B4-BE49-F238E27FC236}">
                <a16:creationId xmlns:a16="http://schemas.microsoft.com/office/drawing/2014/main" id="{161B8860-4F1E-4DBC-9CA7-617B6212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92A1B-82C2-4D64-A38A-4BB671D2615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256</a:t>
            </a:fld>
            <a:endParaRPr lang="fr-BE" altLang="fr-FR"/>
          </a:p>
        </p:txBody>
      </p:sp>
      <p:pic>
        <p:nvPicPr>
          <p:cNvPr id="276489" name="Image 16" descr="belgique[1].gif">
            <a:extLst>
              <a:ext uri="{FF2B5EF4-FFF2-40B4-BE49-F238E27FC236}">
                <a16:creationId xmlns:a16="http://schemas.microsoft.com/office/drawing/2014/main" id="{51DC8EA0-CE27-41C8-BEBD-9811B4E60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0" name="Image 9" descr="rose-scraps-65.jpg">
            <a:extLst>
              <a:ext uri="{FF2B5EF4-FFF2-40B4-BE49-F238E27FC236}">
                <a16:creationId xmlns:a16="http://schemas.microsoft.com/office/drawing/2014/main" id="{B7417414-1F7F-435C-B30B-9636101F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194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ONARD_Marcel_1.JPG">
            <a:extLst>
              <a:ext uri="{FF2B5EF4-FFF2-40B4-BE49-F238E27FC236}">
                <a16:creationId xmlns:a16="http://schemas.microsoft.com/office/drawing/2014/main" id="{74960A5C-92CE-4CF7-A4FA-716738E8623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2984" t="9051" r="1594" b="8001"/>
          <a:stretch>
            <a:fillRect/>
          </a:stretch>
        </p:blipFill>
        <p:spPr>
          <a:xfrm>
            <a:off x="611560" y="332656"/>
            <a:ext cx="22146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492" name="Image 1">
            <a:extLst>
              <a:ext uri="{FF2B5EF4-FFF2-40B4-BE49-F238E27FC236}">
                <a16:creationId xmlns:a16="http://schemas.microsoft.com/office/drawing/2014/main" id="{8A94CE6B-CF22-4571-B2DF-4843A6833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49950"/>
            <a:ext cx="8429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6783DF5-3D99-45E4-ADB0-4856DA09585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Lepouce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8532" name="ZoneTexte 14">
            <a:extLst>
              <a:ext uri="{FF2B5EF4-FFF2-40B4-BE49-F238E27FC236}">
                <a16:creationId xmlns:a16="http://schemas.microsoft.com/office/drawing/2014/main" id="{93651FA9-6D4E-49D5-832C-592E0696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8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2912DB-7EAB-469A-AE5D-9676D81D5E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4" name="ZoneTexte 21">
            <a:extLst>
              <a:ext uri="{FF2B5EF4-FFF2-40B4-BE49-F238E27FC236}">
                <a16:creationId xmlns:a16="http://schemas.microsoft.com/office/drawing/2014/main" id="{C6739471-2F0B-4293-BD6A-99381D2D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5553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janvier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suicide  au Palais de Justice de Liège le 20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K11 – 3321</a:t>
            </a:r>
          </a:p>
        </p:txBody>
      </p:sp>
      <p:sp>
        <p:nvSpPr>
          <p:cNvPr id="278535" name="ZoneTexte 22">
            <a:extLst>
              <a:ext uri="{FF2B5EF4-FFF2-40B4-BE49-F238E27FC236}">
                <a16:creationId xmlns:a16="http://schemas.microsoft.com/office/drawing/2014/main" id="{EC4E53CC-884C-4F1F-BC0F-344152EE1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48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militaires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Destruction lignes téléphoniques et voies chemin de fer – A assisté à deux parachutages d'armes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cassé la mâchoire d’un officier allemand d'un coup de pied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s'est jeté par la fenêtre les poignets liés</a:t>
            </a:r>
          </a:p>
        </p:txBody>
      </p:sp>
      <p:sp>
        <p:nvSpPr>
          <p:cNvPr id="267272" name="Espace réservé du numéro de diapositive 23">
            <a:extLst>
              <a:ext uri="{FF2B5EF4-FFF2-40B4-BE49-F238E27FC236}">
                <a16:creationId xmlns:a16="http://schemas.microsoft.com/office/drawing/2014/main" id="{C91308AF-AE6D-46AF-9754-6AA38DD5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B7351A-E1DC-4218-9427-92E11B69E98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257</a:t>
            </a:fld>
            <a:endParaRPr lang="fr-BE" altLang="fr-FR"/>
          </a:p>
        </p:txBody>
      </p:sp>
      <p:pic>
        <p:nvPicPr>
          <p:cNvPr id="278537" name="Image 16" descr="belgique[1].gif">
            <a:extLst>
              <a:ext uri="{FF2B5EF4-FFF2-40B4-BE49-F238E27FC236}">
                <a16:creationId xmlns:a16="http://schemas.microsoft.com/office/drawing/2014/main" id="{DF6F2375-AB41-427B-9D9B-1730DF76D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8" name="Image 9" descr="rose-scraps-65.jpg">
            <a:extLst>
              <a:ext uri="{FF2B5EF4-FFF2-40B4-BE49-F238E27FC236}">
                <a16:creationId xmlns:a16="http://schemas.microsoft.com/office/drawing/2014/main" id="{F6EA06C1-E49D-4390-A0E8-2DE4E8F33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89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POUSE_Raymond_11347_5.jpg">
            <a:extLst>
              <a:ext uri="{FF2B5EF4-FFF2-40B4-BE49-F238E27FC236}">
                <a16:creationId xmlns:a16="http://schemas.microsoft.com/office/drawing/2014/main" id="{932241DF-D0B5-4D29-83F4-3711ABA54C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536" y="415864"/>
            <a:ext cx="22322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8540" name="Image 10">
            <a:extLst>
              <a:ext uri="{FF2B5EF4-FFF2-40B4-BE49-F238E27FC236}">
                <a16:creationId xmlns:a16="http://schemas.microsoft.com/office/drawing/2014/main" id="{FE545897-CA56-4E6C-A4C1-B7832C480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9499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20966A-15B1-45AC-B578-CF51D1BC545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196975"/>
          <a:ext cx="5003800" cy="1439863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Lesuisse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0580" name="ZoneTexte 14">
            <a:extLst>
              <a:ext uri="{FF2B5EF4-FFF2-40B4-BE49-F238E27FC236}">
                <a16:creationId xmlns:a16="http://schemas.microsoft.com/office/drawing/2014/main" id="{9516B067-CC49-4CBD-85E9-35F1A8D18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80581" name="ZoneTexte 21">
            <a:extLst>
              <a:ext uri="{FF2B5EF4-FFF2-40B4-BE49-F238E27FC236}">
                <a16:creationId xmlns:a16="http://schemas.microsoft.com/office/drawing/2014/main" id="{6537ACF2-AF37-4133-83B0-BEAA7B16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89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Flémalle-Grande le 16 février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17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J60 –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8294" name="Espace réservé du numéro de diapositive 23">
            <a:extLst>
              <a:ext uri="{FF2B5EF4-FFF2-40B4-BE49-F238E27FC236}">
                <a16:creationId xmlns:a16="http://schemas.microsoft.com/office/drawing/2014/main" id="{C07930FA-346F-464A-818B-67428E4D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37D1D3-8DCA-480C-A454-91E0C1682DA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258</a:t>
            </a:fld>
            <a:endParaRPr lang="fr-BE" altLang="fr-FR"/>
          </a:p>
        </p:txBody>
      </p:sp>
      <p:pic>
        <p:nvPicPr>
          <p:cNvPr id="280583" name="Image 8" descr="rose-scraps-65.jpg">
            <a:extLst>
              <a:ext uri="{FF2B5EF4-FFF2-40B4-BE49-F238E27FC236}">
                <a16:creationId xmlns:a16="http://schemas.microsoft.com/office/drawing/2014/main" id="{075CEACB-7E3D-41E8-A8C4-A3F453F63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2988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AA943F-85E3-45D0-A716-5CFEF504DEF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Maurice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Liebens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2628" name="ZoneTexte 14">
            <a:extLst>
              <a:ext uri="{FF2B5EF4-FFF2-40B4-BE49-F238E27FC236}">
                <a16:creationId xmlns:a16="http://schemas.microsoft.com/office/drawing/2014/main" id="{ABEBBF01-72B8-40DF-97AF-5693D95B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2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423935-FEE1-43A6-8D07-21C069918C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0" name="ZoneTexte 21">
            <a:extLst>
              <a:ext uri="{FF2B5EF4-FFF2-40B4-BE49-F238E27FC236}">
                <a16:creationId xmlns:a16="http://schemas.microsoft.com/office/drawing/2014/main" id="{D45C098F-4F02-416D-94E2-A8FCA0FFB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98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(B-Lg)  le 10 mai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J34 – 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82631" name="ZoneTexte 22">
            <a:extLst>
              <a:ext uri="{FF2B5EF4-FFF2-40B4-BE49-F238E27FC236}">
                <a16:creationId xmlns:a16="http://schemas.microsoft.com/office/drawing/2014/main" id="{124C8094-4A29-4642-9314-E26AE4EF8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59400"/>
            <a:ext cx="33893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69320" name="Espace réservé du numéro de diapositive 23">
            <a:extLst>
              <a:ext uri="{FF2B5EF4-FFF2-40B4-BE49-F238E27FC236}">
                <a16:creationId xmlns:a16="http://schemas.microsoft.com/office/drawing/2014/main" id="{C3BBC62C-F222-4307-AEF0-BFFCBF13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1FC47-94A7-4D2C-9B18-A6A9A2FD02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259</a:t>
            </a:fld>
            <a:endParaRPr lang="fr-BE" altLang="fr-FR"/>
          </a:p>
        </p:txBody>
      </p:sp>
      <p:pic>
        <p:nvPicPr>
          <p:cNvPr id="282633" name="Image 16" descr="belgique[1].gif">
            <a:extLst>
              <a:ext uri="{FF2B5EF4-FFF2-40B4-BE49-F238E27FC236}">
                <a16:creationId xmlns:a16="http://schemas.microsoft.com/office/drawing/2014/main" id="{4698886E-C795-4DBA-9B0E-59BC8A446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4" name="Image 9" descr="rose-scraps-65.jpg">
            <a:extLst>
              <a:ext uri="{FF2B5EF4-FFF2-40B4-BE49-F238E27FC236}">
                <a16:creationId xmlns:a16="http://schemas.microsoft.com/office/drawing/2014/main" id="{DD5D8463-BED0-4313-989F-D6A9122D1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3464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IEBENS_Maurice_11349.jpg">
            <a:extLst>
              <a:ext uri="{FF2B5EF4-FFF2-40B4-BE49-F238E27FC236}">
                <a16:creationId xmlns:a16="http://schemas.microsoft.com/office/drawing/2014/main" id="{57380216-0BEF-4D36-90F9-76E00B736CB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196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2636" name="Image 1">
            <a:extLst>
              <a:ext uri="{FF2B5EF4-FFF2-40B4-BE49-F238E27FC236}">
                <a16:creationId xmlns:a16="http://schemas.microsoft.com/office/drawing/2014/main" id="{67753D95-B96D-4227-9B71-D0D74329E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978525"/>
            <a:ext cx="11557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7" name="Image 2">
            <a:extLst>
              <a:ext uri="{FF2B5EF4-FFF2-40B4-BE49-F238E27FC236}">
                <a16:creationId xmlns:a16="http://schemas.microsoft.com/office/drawing/2014/main" id="{BAC295E9-33D1-43D5-9721-8548FDE8B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962650"/>
            <a:ext cx="939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85B34B-EEB9-4861-97D9-D161B0D6CE7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Becco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48" name="ZoneTexte 14">
            <a:extLst>
              <a:ext uri="{FF2B5EF4-FFF2-40B4-BE49-F238E27FC236}">
                <a16:creationId xmlns:a16="http://schemas.microsoft.com/office/drawing/2014/main" id="{4BD1D094-F226-411F-B93A-5DEA8CA21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7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C4E3D0-A5A6-4B84-8814-97D5FE2F4F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 17" descr="belgique[1].gif">
            <a:extLst>
              <a:ext uri="{FF2B5EF4-FFF2-40B4-BE49-F238E27FC236}">
                <a16:creationId xmlns:a16="http://schemas.microsoft.com/office/drawing/2014/main" id="{A4E67F8D-9986-403B-847D-132B360E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ZoneTexte 21">
            <a:extLst>
              <a:ext uri="{FF2B5EF4-FFF2-40B4-BE49-F238E27FC236}">
                <a16:creationId xmlns:a16="http://schemas.microsoft.com/office/drawing/2014/main" id="{500BB871-420A-4D4E-AE24-165EE8888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149725"/>
            <a:ext cx="54371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Chaudfontaine (B-Lg) le 24 novembre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G36 - 3323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</a:t>
            </a:r>
            <a:r>
              <a:rPr lang="fr-BE" altLang="fr-FR" sz="1800" dirty="0" err="1"/>
              <a:t>Ninane</a:t>
            </a:r>
            <a:r>
              <a:rPr lang="fr-BE" altLang="fr-FR" sz="1800" dirty="0"/>
              <a:t> (Allée C – Tombe 25 gauche)</a:t>
            </a:r>
          </a:p>
        </p:txBody>
      </p:sp>
      <p:sp>
        <p:nvSpPr>
          <p:cNvPr id="30728" name="Espace réservé du numéro de diapositive 23">
            <a:extLst>
              <a:ext uri="{FF2B5EF4-FFF2-40B4-BE49-F238E27FC236}">
                <a16:creationId xmlns:a16="http://schemas.microsoft.com/office/drawing/2014/main" id="{3B9DC09A-F21E-4B46-B88A-37AA7BCE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00FC82-1975-4259-BCA1-534D2D8111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BE" altLang="fr-FR"/>
          </a:p>
        </p:txBody>
      </p:sp>
      <p:pic>
        <p:nvPicPr>
          <p:cNvPr id="11" name="Image 10" descr="BECCO_Emile_11127.jpg">
            <a:extLst>
              <a:ext uri="{FF2B5EF4-FFF2-40B4-BE49-F238E27FC236}">
                <a16:creationId xmlns:a16="http://schemas.microsoft.com/office/drawing/2014/main" id="{DDEFC156-F460-4EE1-9B30-FD2BC41116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306" y="3212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Image 9" descr="rose-scraps-65.jpg">
            <a:extLst>
              <a:ext uri="{FF2B5EF4-FFF2-40B4-BE49-F238E27FC236}">
                <a16:creationId xmlns:a16="http://schemas.microsoft.com/office/drawing/2014/main" id="{E4551F68-B34C-4966-BFF3-97F2111F2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543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ZoneTexte 11">
            <a:extLst>
              <a:ext uri="{FF2B5EF4-FFF2-40B4-BE49-F238E27FC236}">
                <a16:creationId xmlns:a16="http://schemas.microsoft.com/office/drawing/2014/main" id="{FF679390-5CD1-4EF1-BD42-6EAAA404D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91150"/>
            <a:ext cx="2646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Entreprise de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- Action patriotique </a:t>
            </a:r>
          </a:p>
        </p:txBody>
      </p:sp>
      <p:pic>
        <p:nvPicPr>
          <p:cNvPr id="31756" name="Image 12">
            <a:extLst>
              <a:ext uri="{FF2B5EF4-FFF2-40B4-BE49-F238E27FC236}">
                <a16:creationId xmlns:a16="http://schemas.microsoft.com/office/drawing/2014/main" id="{43A87F5E-3805-4459-AF90-A98738525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8816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E4EC7F45-B666-4B12-A74C-EDD793D23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1.669             N° du prisonnier: 3.323</a:t>
            </a:r>
          </a:p>
        </p:txBody>
      </p:sp>
    </p:spTree>
  </p:cSld>
  <p:clrMapOvr>
    <a:masterClrMapping/>
  </p:clrMapOvr>
  <p:transition spd="slow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01DC1EF-ACD7-4912-BE64-98CE1F0A80D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Limet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4676" name="ZoneTexte 14">
            <a:extLst>
              <a:ext uri="{FF2B5EF4-FFF2-40B4-BE49-F238E27FC236}">
                <a16:creationId xmlns:a16="http://schemas.microsoft.com/office/drawing/2014/main" id="{4DB9CF21-B6AE-401D-8BED-F6A894824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4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B8F06E-25CC-468A-BA8A-90B0D99B31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8" name="ZoneTexte 21">
            <a:extLst>
              <a:ext uri="{FF2B5EF4-FFF2-40B4-BE49-F238E27FC236}">
                <a16:creationId xmlns:a16="http://schemas.microsoft.com/office/drawing/2014/main" id="{32EE0677-AA1F-4114-90DE-B0B8D0FD1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J79 – 1940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84679" name="ZoneTexte 22">
            <a:extLst>
              <a:ext uri="{FF2B5EF4-FFF2-40B4-BE49-F238E27FC236}">
                <a16:creationId xmlns:a16="http://schemas.microsoft.com/office/drawing/2014/main" id="{41C8E65C-D018-41DE-827F-0B428AC0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70344" name="Espace réservé du numéro de diapositive 23">
            <a:extLst>
              <a:ext uri="{FF2B5EF4-FFF2-40B4-BE49-F238E27FC236}">
                <a16:creationId xmlns:a16="http://schemas.microsoft.com/office/drawing/2014/main" id="{DBD3ADE7-F76B-427A-BDC2-C4050569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FCCBB-96BE-4E75-9AB9-BD99742E35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260</a:t>
            </a:fld>
            <a:endParaRPr lang="fr-BE" altLang="fr-FR"/>
          </a:p>
        </p:txBody>
      </p:sp>
      <p:pic>
        <p:nvPicPr>
          <p:cNvPr id="284681" name="Image 16" descr="belgique[1].gif">
            <a:extLst>
              <a:ext uri="{FF2B5EF4-FFF2-40B4-BE49-F238E27FC236}">
                <a16:creationId xmlns:a16="http://schemas.microsoft.com/office/drawing/2014/main" id="{008E3C4B-E099-46CB-8B3F-371E13CD3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2" name="Image 8" descr="rose-scraps-65.jpg">
            <a:extLst>
              <a:ext uri="{FF2B5EF4-FFF2-40B4-BE49-F238E27FC236}">
                <a16:creationId xmlns:a16="http://schemas.microsoft.com/office/drawing/2014/main" id="{2F417FAA-98A6-433D-A1A4-6DC8980F6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ZoneTexte 14">
            <a:extLst>
              <a:ext uri="{FF2B5EF4-FFF2-40B4-BE49-F238E27FC236}">
                <a16:creationId xmlns:a16="http://schemas.microsoft.com/office/drawing/2014/main" id="{6EFDCC2B-2492-48A2-B034-E23B9B0B8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672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EC49AFF-1E14-4425-89C1-0F9FB084D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4" name="ZoneTexte 21">
            <a:extLst>
              <a:ext uri="{FF2B5EF4-FFF2-40B4-BE49-F238E27FC236}">
                <a16:creationId xmlns:a16="http://schemas.microsoft.com/office/drawing/2014/main" id="{959FC6DF-5E61-47B6-AF0E-52E96A9F6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141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Guirsch (B-Lu)  le 14 décembre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G63 – 1480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86725" name="ZoneTexte 22">
            <a:extLst>
              <a:ext uri="{FF2B5EF4-FFF2-40B4-BE49-F238E27FC236}">
                <a16:creationId xmlns:a16="http://schemas.microsoft.com/office/drawing/2014/main" id="{DB60750F-7125-488D-8502-A78B3244C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661025"/>
            <a:ext cx="3205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et détention d'armes </a:t>
            </a:r>
          </a:p>
        </p:txBody>
      </p:sp>
      <p:sp>
        <p:nvSpPr>
          <p:cNvPr id="271366" name="Espace réservé du numéro de diapositive 23">
            <a:extLst>
              <a:ext uri="{FF2B5EF4-FFF2-40B4-BE49-F238E27FC236}">
                <a16:creationId xmlns:a16="http://schemas.microsoft.com/office/drawing/2014/main" id="{0834B23E-A789-4A06-9644-C6F5DCA6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273D4-45D4-4FF8-A7F7-38512567173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261</a:t>
            </a:fld>
            <a:endParaRPr lang="fr-BE" altLang="fr-FR"/>
          </a:p>
        </p:txBody>
      </p:sp>
      <p:pic>
        <p:nvPicPr>
          <p:cNvPr id="286727" name="Image 16" descr="belgique[1].gif">
            <a:extLst>
              <a:ext uri="{FF2B5EF4-FFF2-40B4-BE49-F238E27FC236}">
                <a16:creationId xmlns:a16="http://schemas.microsoft.com/office/drawing/2014/main" id="{80F3E0A2-8B1F-473B-845C-3FB446647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Image 9" descr="rose-scraps-65.jpg">
            <a:extLst>
              <a:ext uri="{FF2B5EF4-FFF2-40B4-BE49-F238E27FC236}">
                <a16:creationId xmlns:a16="http://schemas.microsoft.com/office/drawing/2014/main" id="{BCF90C32-BF9E-4737-A4FB-B37F4E797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639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IMPACH_Denis_11351.jpg">
            <a:extLst>
              <a:ext uri="{FF2B5EF4-FFF2-40B4-BE49-F238E27FC236}">
                <a16:creationId xmlns:a16="http://schemas.microsoft.com/office/drawing/2014/main" id="{522D9485-1C9A-4FD7-B1CE-DA59B4582E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073" y="40466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30" name="Image 10">
            <a:extLst>
              <a:ext uri="{FF2B5EF4-FFF2-40B4-BE49-F238E27FC236}">
                <a16:creationId xmlns:a16="http://schemas.microsoft.com/office/drawing/2014/main" id="{F9B16DF6-6466-4C2E-9787-E217D917F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413A981-103B-44C6-BC1E-D4A5322210C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Denis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Limpach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D11312E-1626-45A1-B677-73037FE63F2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50950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Lognard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8772" name="ZoneTexte 14">
            <a:extLst>
              <a:ext uri="{FF2B5EF4-FFF2-40B4-BE49-F238E27FC236}">
                <a16:creationId xmlns:a16="http://schemas.microsoft.com/office/drawing/2014/main" id="{F5186164-9879-4563-B80C-5F42940E3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88773" name="ZoneTexte 21">
            <a:extLst>
              <a:ext uri="{FF2B5EF4-FFF2-40B4-BE49-F238E27FC236}">
                <a16:creationId xmlns:a16="http://schemas.microsoft.com/office/drawing/2014/main" id="{8B7653B9-8C85-4BB8-BE41-108D59BF9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516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Bressoux (B-Lg)  le 5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K21 – 1609</a:t>
            </a:r>
          </a:p>
        </p:txBody>
      </p:sp>
      <p:sp>
        <p:nvSpPr>
          <p:cNvPr id="288774" name="ZoneTexte 22">
            <a:extLst>
              <a:ext uri="{FF2B5EF4-FFF2-40B4-BE49-F238E27FC236}">
                <a16:creationId xmlns:a16="http://schemas.microsoft.com/office/drawing/2014/main" id="{1E146A30-7D29-4B34-92E3-6E1A1DF4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838" y="5865813"/>
            <a:ext cx="1619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résistant</a:t>
            </a:r>
          </a:p>
        </p:txBody>
      </p:sp>
      <p:sp>
        <p:nvSpPr>
          <p:cNvPr id="272391" name="Espace réservé du numéro de diapositive 23">
            <a:extLst>
              <a:ext uri="{FF2B5EF4-FFF2-40B4-BE49-F238E27FC236}">
                <a16:creationId xmlns:a16="http://schemas.microsoft.com/office/drawing/2014/main" id="{29ECA157-F268-4BD4-B652-B2C66E49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FB0DBA-0B96-43C3-A7D8-6ADEA498A7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262</a:t>
            </a:fld>
            <a:endParaRPr lang="fr-BE" altLang="fr-FR"/>
          </a:p>
        </p:txBody>
      </p:sp>
      <p:pic>
        <p:nvPicPr>
          <p:cNvPr id="288776" name="Image 9" descr="rose-scraps-65.jpg">
            <a:extLst>
              <a:ext uri="{FF2B5EF4-FFF2-40B4-BE49-F238E27FC236}">
                <a16:creationId xmlns:a16="http://schemas.microsoft.com/office/drawing/2014/main" id="{091D0428-EFF4-4D7A-BE88-E8B258E8B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OGNARD_Roger_11352.jpg">
            <a:extLst>
              <a:ext uri="{FF2B5EF4-FFF2-40B4-BE49-F238E27FC236}">
                <a16:creationId xmlns:a16="http://schemas.microsoft.com/office/drawing/2014/main" id="{1BBA195A-12A6-4DE1-A3A9-7E90CED67D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549" y="44271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A2A2EB-83A7-43C7-9C84-298EB68E0CE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Longrée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0820" name="ZoneTexte 14">
            <a:extLst>
              <a:ext uri="{FF2B5EF4-FFF2-40B4-BE49-F238E27FC236}">
                <a16:creationId xmlns:a16="http://schemas.microsoft.com/office/drawing/2014/main" id="{066075E7-7C84-4DCA-8122-A89E9E1F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0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96DB619-4F58-4738-836A-A266D0DA49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2" name="ZoneTexte 21">
            <a:extLst>
              <a:ext uri="{FF2B5EF4-FFF2-40B4-BE49-F238E27FC236}">
                <a16:creationId xmlns:a16="http://schemas.microsoft.com/office/drawing/2014/main" id="{51F9EFE2-5548-4749-8692-E5B30E437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60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(B-Lg)  le 9 avril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J24 –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Stockay  </a:t>
            </a:r>
          </a:p>
        </p:txBody>
      </p:sp>
      <p:sp>
        <p:nvSpPr>
          <p:cNvPr id="290823" name="ZoneTexte 22">
            <a:extLst>
              <a:ext uri="{FF2B5EF4-FFF2-40B4-BE49-F238E27FC236}">
                <a16:creationId xmlns:a16="http://schemas.microsoft.com/office/drawing/2014/main" id="{77A0F391-2FE9-43A4-98E4-8085DAA88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59400"/>
            <a:ext cx="47164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–Transport armes et dynamites - Sabotages</a:t>
            </a:r>
          </a:p>
        </p:txBody>
      </p:sp>
      <p:sp>
        <p:nvSpPr>
          <p:cNvPr id="273416" name="Espace réservé du numéro de diapositive 23">
            <a:extLst>
              <a:ext uri="{FF2B5EF4-FFF2-40B4-BE49-F238E27FC236}">
                <a16:creationId xmlns:a16="http://schemas.microsoft.com/office/drawing/2014/main" id="{E2FD3149-244B-4B28-B74F-6FA9E0E4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02B35-75F1-418C-9D47-1C8F263D850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263</a:t>
            </a:fld>
            <a:endParaRPr lang="fr-BE" altLang="fr-FR"/>
          </a:p>
        </p:txBody>
      </p:sp>
      <p:pic>
        <p:nvPicPr>
          <p:cNvPr id="290825" name="Image 16" descr="belgique[1].gif">
            <a:extLst>
              <a:ext uri="{FF2B5EF4-FFF2-40B4-BE49-F238E27FC236}">
                <a16:creationId xmlns:a16="http://schemas.microsoft.com/office/drawing/2014/main" id="{E4E26CFD-D4AD-4910-BEE8-071E9B805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6" name="Image 9" descr="rose-scraps-65.jpg">
            <a:extLst>
              <a:ext uri="{FF2B5EF4-FFF2-40B4-BE49-F238E27FC236}">
                <a16:creationId xmlns:a16="http://schemas.microsoft.com/office/drawing/2014/main" id="{7807A513-7B65-492C-944A-54BDBF7A6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ONGREE_Rene_11353.jpg">
            <a:extLst>
              <a:ext uri="{FF2B5EF4-FFF2-40B4-BE49-F238E27FC236}">
                <a16:creationId xmlns:a16="http://schemas.microsoft.com/office/drawing/2014/main" id="{D2ECB482-E8F7-45C0-9235-D2ACD50540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275" t="6238" r="5429" b="3318"/>
          <a:stretch>
            <a:fillRect/>
          </a:stretch>
        </p:blipFill>
        <p:spPr>
          <a:xfrm>
            <a:off x="575550" y="40466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0828" name="Image 2">
            <a:extLst>
              <a:ext uri="{FF2B5EF4-FFF2-40B4-BE49-F238E27FC236}">
                <a16:creationId xmlns:a16="http://schemas.microsoft.com/office/drawing/2014/main" id="{0F8DE2EF-349D-4424-96EC-9C611E013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819775"/>
            <a:ext cx="757237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8CDC38A-F008-4EBB-9BF1-833974B385BB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50950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Vincent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Longton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2868" name="ZoneTexte 14">
            <a:extLst>
              <a:ext uri="{FF2B5EF4-FFF2-40B4-BE49-F238E27FC236}">
                <a16:creationId xmlns:a16="http://schemas.microsoft.com/office/drawing/2014/main" id="{AD225976-6E02-4FBE-A8A1-EA1443349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2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BD2E69-D012-4ABC-92AD-7A0E490B39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565400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0" name="ZoneTexte 21">
            <a:extLst>
              <a:ext uri="{FF2B5EF4-FFF2-40B4-BE49-F238E27FC236}">
                <a16:creationId xmlns:a16="http://schemas.microsoft.com/office/drawing/2014/main" id="{3A81936B-7342-408D-9F70-80BA3366B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084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Longwy (F-57)  le 2 novembre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G04 – 3277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Messancy  </a:t>
            </a:r>
          </a:p>
        </p:txBody>
      </p:sp>
      <p:sp>
        <p:nvSpPr>
          <p:cNvPr id="292871" name="ZoneTexte 22">
            <a:extLst>
              <a:ext uri="{FF2B5EF4-FFF2-40B4-BE49-F238E27FC236}">
                <a16:creationId xmlns:a16="http://schemas.microsoft.com/office/drawing/2014/main" id="{4FFCCE41-6F73-44CC-B2CE-C60E34CDD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02225"/>
            <a:ext cx="5364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des sabotages et divers combats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contre les allemands - Fait prisonnier lors de l'attaque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du camp de Sptange      </a:t>
            </a:r>
          </a:p>
        </p:txBody>
      </p:sp>
      <p:sp>
        <p:nvSpPr>
          <p:cNvPr id="274440" name="Espace réservé du numéro de diapositive 23">
            <a:extLst>
              <a:ext uri="{FF2B5EF4-FFF2-40B4-BE49-F238E27FC236}">
                <a16:creationId xmlns:a16="http://schemas.microsoft.com/office/drawing/2014/main" id="{79F3D2D5-EF77-42A4-BD44-2E46327E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9CB28-0338-4597-A829-01B1BD3BDB2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264</a:t>
            </a:fld>
            <a:endParaRPr lang="fr-BE" altLang="fr-FR"/>
          </a:p>
        </p:txBody>
      </p:sp>
      <p:pic>
        <p:nvPicPr>
          <p:cNvPr id="292873" name="Image 9" descr="rose-scraps-65.jpg">
            <a:extLst>
              <a:ext uri="{FF2B5EF4-FFF2-40B4-BE49-F238E27FC236}">
                <a16:creationId xmlns:a16="http://schemas.microsoft.com/office/drawing/2014/main" id="{0439B228-0F01-4543-846C-3068C54EF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988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ONGTON_Vincent_11354.jpg">
            <a:extLst>
              <a:ext uri="{FF2B5EF4-FFF2-40B4-BE49-F238E27FC236}">
                <a16:creationId xmlns:a16="http://schemas.microsoft.com/office/drawing/2014/main" id="{94B08433-4A5B-4BD5-A18B-12B0B8D47B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56" y="47667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2875" name="Image 1">
            <a:extLst>
              <a:ext uri="{FF2B5EF4-FFF2-40B4-BE49-F238E27FC236}">
                <a16:creationId xmlns:a16="http://schemas.microsoft.com/office/drawing/2014/main" id="{B7CCCFD6-8BD6-4B68-9F7A-524DF06DB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3068638"/>
            <a:ext cx="996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6" name="Image 2">
            <a:extLst>
              <a:ext uri="{FF2B5EF4-FFF2-40B4-BE49-F238E27FC236}">
                <a16:creationId xmlns:a16="http://schemas.microsoft.com/office/drawing/2014/main" id="{D0B1DE48-D36D-4B35-9A0C-161461C25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978525"/>
            <a:ext cx="9048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6AE21F-E6E1-4FA1-BF27-593457E9259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Lorent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916" name="ZoneTexte 14">
            <a:extLst>
              <a:ext uri="{FF2B5EF4-FFF2-40B4-BE49-F238E27FC236}">
                <a16:creationId xmlns:a16="http://schemas.microsoft.com/office/drawing/2014/main" id="{8FFB09D9-6CAE-4F0D-A9C6-7FCDB7C6C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4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454CB40-55C4-4D5F-A215-3F18AB5CF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8" name="ZoneTexte 21">
            <a:extLst>
              <a:ext uri="{FF2B5EF4-FFF2-40B4-BE49-F238E27FC236}">
                <a16:creationId xmlns:a16="http://schemas.microsoft.com/office/drawing/2014/main" id="{1AF344F8-EE41-444A-A3F5-7E5A03128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230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Visé (B-Lg)  le 12 novembre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L22 – 1966</a:t>
            </a:r>
          </a:p>
        </p:txBody>
      </p:sp>
      <p:sp>
        <p:nvSpPr>
          <p:cNvPr id="294919" name="ZoneTexte 22">
            <a:extLst>
              <a:ext uri="{FF2B5EF4-FFF2-40B4-BE49-F238E27FC236}">
                <a16:creationId xmlns:a16="http://schemas.microsoft.com/office/drawing/2014/main" id="{E9A02D4A-9DA1-4D39-9054-F5C026F4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0513"/>
            <a:ext cx="3389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75464" name="Espace réservé du numéro de diapositive 23">
            <a:extLst>
              <a:ext uri="{FF2B5EF4-FFF2-40B4-BE49-F238E27FC236}">
                <a16:creationId xmlns:a16="http://schemas.microsoft.com/office/drawing/2014/main" id="{4160DFFF-E109-4D19-ADD6-0DE34487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4CCEE-523E-4432-8ACD-6D3AFC73B68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265</a:t>
            </a:fld>
            <a:endParaRPr lang="fr-BE" altLang="fr-FR"/>
          </a:p>
        </p:txBody>
      </p:sp>
      <p:pic>
        <p:nvPicPr>
          <p:cNvPr id="294921" name="Image 16" descr="belgique[1].gif">
            <a:extLst>
              <a:ext uri="{FF2B5EF4-FFF2-40B4-BE49-F238E27FC236}">
                <a16:creationId xmlns:a16="http://schemas.microsoft.com/office/drawing/2014/main" id="{A5B2EC90-1FC7-4FEE-B8E1-99C3836CB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2" name="Image 8" descr="rose-scraps-65.jpg">
            <a:extLst>
              <a:ext uri="{FF2B5EF4-FFF2-40B4-BE49-F238E27FC236}">
                <a16:creationId xmlns:a16="http://schemas.microsoft.com/office/drawing/2014/main" id="{3EAD276A-2CDF-46A0-9CDA-3726B03CB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8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3" name="Image 1">
            <a:extLst>
              <a:ext uri="{FF2B5EF4-FFF2-40B4-BE49-F238E27FC236}">
                <a16:creationId xmlns:a16="http://schemas.microsoft.com/office/drawing/2014/main" id="{4767A409-AE6C-466C-A1AB-5D5C7AD1F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6092825"/>
            <a:ext cx="9064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2EC31AE-E262-4D1F-9471-2AD6DEDB5E4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Louis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6964" name="ZoneTexte 14">
            <a:extLst>
              <a:ext uri="{FF2B5EF4-FFF2-40B4-BE49-F238E27FC236}">
                <a16:creationId xmlns:a16="http://schemas.microsoft.com/office/drawing/2014/main" id="{BBE2074D-152D-4B62-92DA-DEB3A6CC9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96965" name="ZoneTexte 21">
            <a:extLst>
              <a:ext uri="{FF2B5EF4-FFF2-40B4-BE49-F238E27FC236}">
                <a16:creationId xmlns:a16="http://schemas.microsoft.com/office/drawing/2014/main" id="{54916D81-C20F-4106-BD3B-5D7C77660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17975"/>
            <a:ext cx="54848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 le 11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19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K20 – 3277</a:t>
            </a:r>
          </a:p>
        </p:txBody>
      </p:sp>
      <p:sp>
        <p:nvSpPr>
          <p:cNvPr id="276486" name="Espace réservé du numéro de diapositive 23">
            <a:extLst>
              <a:ext uri="{FF2B5EF4-FFF2-40B4-BE49-F238E27FC236}">
                <a16:creationId xmlns:a16="http://schemas.microsoft.com/office/drawing/2014/main" id="{FAF527DB-0327-41B6-A789-A21B3C32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E77491-EDD5-4FD3-A056-3CD1C022059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266</a:t>
            </a:fld>
            <a:endParaRPr lang="fr-BE" altLang="fr-FR"/>
          </a:p>
        </p:txBody>
      </p:sp>
      <p:pic>
        <p:nvPicPr>
          <p:cNvPr id="296967" name="Image 9" descr="rose-scraps-65.jpg">
            <a:extLst>
              <a:ext uri="{FF2B5EF4-FFF2-40B4-BE49-F238E27FC236}">
                <a16:creationId xmlns:a16="http://schemas.microsoft.com/office/drawing/2014/main" id="{4487C021-B369-44E8-A8F8-AFD502CCF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OUIS_Louis_11356_3.jpg">
            <a:extLst>
              <a:ext uri="{FF2B5EF4-FFF2-40B4-BE49-F238E27FC236}">
                <a16:creationId xmlns:a16="http://schemas.microsoft.com/office/drawing/2014/main" id="{81CE335B-5B71-4CD5-997D-EE86A676E7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04" t="3106" r="6294" b="3700"/>
          <a:stretch>
            <a:fillRect/>
          </a:stretch>
        </p:blipFill>
        <p:spPr>
          <a:xfrm>
            <a:off x="575556" y="44099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FC1AC-6501-4810-BDAB-D9521C1FF25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Louwet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9012" name="ZoneTexte 14">
            <a:extLst>
              <a:ext uri="{FF2B5EF4-FFF2-40B4-BE49-F238E27FC236}">
                <a16:creationId xmlns:a16="http://schemas.microsoft.com/office/drawing/2014/main" id="{C19FB3AB-7EB0-4215-BCA3-D30B020AF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9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EE8B84-F545-4B9C-9FAA-B16B2303C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4" name="ZoneTexte 21">
            <a:extLst>
              <a:ext uri="{FF2B5EF4-FFF2-40B4-BE49-F238E27FC236}">
                <a16:creationId xmlns:a16="http://schemas.microsoft.com/office/drawing/2014/main" id="{CB272DD1-17BD-4CB8-AC6F-A7FF8B28A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098925"/>
            <a:ext cx="5710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(B-Li)  le 18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R. Bolkaerts et G. Jansen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G67 – 1510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Vechmaal  </a:t>
            </a:r>
          </a:p>
        </p:txBody>
      </p:sp>
      <p:sp>
        <p:nvSpPr>
          <p:cNvPr id="299015" name="ZoneTexte 22">
            <a:extLst>
              <a:ext uri="{FF2B5EF4-FFF2-40B4-BE49-F238E27FC236}">
                <a16:creationId xmlns:a16="http://schemas.microsoft.com/office/drawing/2014/main" id="{937638D2-9FF2-4DDE-876C-B0AE4CDC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73688"/>
            <a:ext cx="3276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Transport d'armes </a:t>
            </a:r>
          </a:p>
        </p:txBody>
      </p:sp>
      <p:sp>
        <p:nvSpPr>
          <p:cNvPr id="277512" name="Espace réservé du numéro de diapositive 23">
            <a:extLst>
              <a:ext uri="{FF2B5EF4-FFF2-40B4-BE49-F238E27FC236}">
                <a16:creationId xmlns:a16="http://schemas.microsoft.com/office/drawing/2014/main" id="{0306C7EB-86E4-4575-84EB-ED23D951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CDFB4E-8F3C-4AEE-8132-F276EFB3A1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267</a:t>
            </a:fld>
            <a:endParaRPr lang="fr-BE" altLang="fr-FR"/>
          </a:p>
        </p:txBody>
      </p:sp>
      <p:pic>
        <p:nvPicPr>
          <p:cNvPr id="299017" name="Image 16" descr="belgique[1].gif">
            <a:extLst>
              <a:ext uri="{FF2B5EF4-FFF2-40B4-BE49-F238E27FC236}">
                <a16:creationId xmlns:a16="http://schemas.microsoft.com/office/drawing/2014/main" id="{BC1535E8-AC5C-449B-BBE9-47192514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Image 8" descr="rose-scraps-65.jpg">
            <a:extLst>
              <a:ext uri="{FF2B5EF4-FFF2-40B4-BE49-F238E27FC236}">
                <a16:creationId xmlns:a16="http://schemas.microsoft.com/office/drawing/2014/main" id="{5402A343-632B-4DDE-86AB-8E2A2BA3A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083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9" name="Image 1">
            <a:extLst>
              <a:ext uri="{FF2B5EF4-FFF2-40B4-BE49-F238E27FC236}">
                <a16:creationId xmlns:a16="http://schemas.microsoft.com/office/drawing/2014/main" id="{07B1F2C1-B268-4B58-851B-97569B32E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921375"/>
            <a:ext cx="6683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0" name="Image 2">
            <a:extLst>
              <a:ext uri="{FF2B5EF4-FFF2-40B4-BE49-F238E27FC236}">
                <a16:creationId xmlns:a16="http://schemas.microsoft.com/office/drawing/2014/main" id="{F4EC25DB-54F3-46C9-9EEA-5F026E540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652463"/>
            <a:ext cx="15811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7F37741-5D75-4FAE-9D49-A0E68326E087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Loyaerts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1060" name="ZoneTexte 14">
            <a:extLst>
              <a:ext uri="{FF2B5EF4-FFF2-40B4-BE49-F238E27FC236}">
                <a16:creationId xmlns:a16="http://schemas.microsoft.com/office/drawing/2014/main" id="{6E4E8E7D-A45B-4498-91EE-84F05424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10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DC8631-CEB4-4120-924A-EA56D94A9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2" name="ZoneTexte 21">
            <a:extLst>
              <a:ext uri="{FF2B5EF4-FFF2-40B4-BE49-F238E27FC236}">
                <a16:creationId xmlns:a16="http://schemas.microsoft.com/office/drawing/2014/main" id="{6F9A1629-7F30-4F20-8388-8D165B59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9725"/>
            <a:ext cx="4087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Laar (B-Wb)  le 16 février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J55 – 1632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01063" name="ZoneTexte 22">
            <a:extLst>
              <a:ext uri="{FF2B5EF4-FFF2-40B4-BE49-F238E27FC236}">
                <a16:creationId xmlns:a16="http://schemas.microsoft.com/office/drawing/2014/main" id="{D7F6A909-0A0B-4717-9444-1C82B3590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373688"/>
            <a:ext cx="3924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Spécialisé dans la destruction des fils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téléphoniques et des câbles électriques</a:t>
            </a:r>
          </a:p>
        </p:txBody>
      </p:sp>
      <p:sp>
        <p:nvSpPr>
          <p:cNvPr id="278536" name="Espace réservé du numéro de diapositive 23">
            <a:extLst>
              <a:ext uri="{FF2B5EF4-FFF2-40B4-BE49-F238E27FC236}">
                <a16:creationId xmlns:a16="http://schemas.microsoft.com/office/drawing/2014/main" id="{F41A3110-4D0C-4875-B5FC-C0AA001D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294A6D-B6CE-4E15-A5BC-C7AF7A9D67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268</a:t>
            </a:fld>
            <a:endParaRPr lang="fr-BE" altLang="fr-FR"/>
          </a:p>
        </p:txBody>
      </p:sp>
      <p:pic>
        <p:nvPicPr>
          <p:cNvPr id="301065" name="Image 16" descr="belgique[1].gif">
            <a:extLst>
              <a:ext uri="{FF2B5EF4-FFF2-40B4-BE49-F238E27FC236}">
                <a16:creationId xmlns:a16="http://schemas.microsoft.com/office/drawing/2014/main" id="{D4EB62B0-A539-4B64-A33D-3A9505F4F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OYAERTS_Georges_11358.jpg">
            <a:extLst>
              <a:ext uri="{FF2B5EF4-FFF2-40B4-BE49-F238E27FC236}">
                <a16:creationId xmlns:a16="http://schemas.microsoft.com/office/drawing/2014/main" id="{88AFF076-25B7-4D38-A819-15FF3F85CD7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3265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1067" name="Image 9" descr="rose-scraps-65.jpg">
            <a:extLst>
              <a:ext uri="{FF2B5EF4-FFF2-40B4-BE49-F238E27FC236}">
                <a16:creationId xmlns:a16="http://schemas.microsoft.com/office/drawing/2014/main" id="{F1C7C312-CA41-4916-8852-A401044AC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572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6DB934-7084-401D-BE81-B47E665F4D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Loyens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3108" name="ZoneTexte 14">
            <a:extLst>
              <a:ext uri="{FF2B5EF4-FFF2-40B4-BE49-F238E27FC236}">
                <a16:creationId xmlns:a16="http://schemas.microsoft.com/office/drawing/2014/main" id="{B5355D32-76EB-4928-A61A-97C5BF3F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3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561324F-9423-4728-B396-5B90D44901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0" name="ZoneTexte 21">
            <a:extLst>
              <a:ext uri="{FF2B5EF4-FFF2-40B4-BE49-F238E27FC236}">
                <a16:creationId xmlns:a16="http://schemas.microsoft.com/office/drawing/2014/main" id="{4FCE1813-1639-48B7-A3DC-3DFF03E29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968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 le 2 novembre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J47 – 2206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Ougrée-Grands Communaux  </a:t>
            </a:r>
          </a:p>
        </p:txBody>
      </p:sp>
      <p:sp>
        <p:nvSpPr>
          <p:cNvPr id="303111" name="ZoneTexte 22">
            <a:extLst>
              <a:ext uri="{FF2B5EF4-FFF2-40B4-BE49-F238E27FC236}">
                <a16:creationId xmlns:a16="http://schemas.microsoft.com/office/drawing/2014/main" id="{7F2E368F-53CA-43DA-AC9A-999961F70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73688"/>
            <a:ext cx="42846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Récolte de fonds – transport armes et dynamites</a:t>
            </a:r>
          </a:p>
        </p:txBody>
      </p:sp>
      <p:sp>
        <p:nvSpPr>
          <p:cNvPr id="279560" name="Espace réservé du numéro de diapositive 23">
            <a:extLst>
              <a:ext uri="{FF2B5EF4-FFF2-40B4-BE49-F238E27FC236}">
                <a16:creationId xmlns:a16="http://schemas.microsoft.com/office/drawing/2014/main" id="{BDABCCF9-F2C1-4898-8547-A96E7368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DDB43F-DE84-4A8F-9BD4-3EDE0BFFA8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269</a:t>
            </a:fld>
            <a:endParaRPr lang="fr-BE" altLang="fr-FR"/>
          </a:p>
        </p:txBody>
      </p:sp>
      <p:pic>
        <p:nvPicPr>
          <p:cNvPr id="303113" name="Image 16" descr="belgique[1].gif">
            <a:extLst>
              <a:ext uri="{FF2B5EF4-FFF2-40B4-BE49-F238E27FC236}">
                <a16:creationId xmlns:a16="http://schemas.microsoft.com/office/drawing/2014/main" id="{FBFF4E50-F34E-42D6-BFCF-317EE9B1F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4" name="Image 8" descr="rose-scraps-65.jpg">
            <a:extLst>
              <a:ext uri="{FF2B5EF4-FFF2-40B4-BE49-F238E27FC236}">
                <a16:creationId xmlns:a16="http://schemas.microsoft.com/office/drawing/2014/main" id="{8F95966B-6985-462E-AB7A-2DFA43E82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5" name="Image 1">
            <a:extLst>
              <a:ext uri="{FF2B5EF4-FFF2-40B4-BE49-F238E27FC236}">
                <a16:creationId xmlns:a16="http://schemas.microsoft.com/office/drawing/2014/main" id="{36217FF1-2A10-4837-967E-ABECAE778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1DB3961-1F34-4AE5-8FE4-2613C6B69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529541"/>
              </p:ext>
            </p:extLst>
          </p:nvPr>
        </p:nvGraphicFramePr>
        <p:xfrm>
          <a:off x="3851275" y="1196975"/>
          <a:ext cx="5041900" cy="1408113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811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Czeslaw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Bernarz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72" name="ZoneTexte 14">
            <a:extLst>
              <a:ext uri="{FF2B5EF4-FFF2-40B4-BE49-F238E27FC236}">
                <a16:creationId xmlns:a16="http://schemas.microsoft.com/office/drawing/2014/main" id="{946829C1-BAF6-4220-B319-C0F98D29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2773" name="ZoneTexte 21">
            <a:extLst>
              <a:ext uri="{FF2B5EF4-FFF2-40B4-BE49-F238E27FC236}">
                <a16:creationId xmlns:a16="http://schemas.microsoft.com/office/drawing/2014/main" id="{4794C6E8-B885-4D7E-8DBA-F430CFEF2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5600"/>
            <a:ext cx="57610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Grimmen  (PL) le 31 octobre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la première semaine de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F07 - 1626</a:t>
            </a:r>
          </a:p>
        </p:txBody>
      </p:sp>
      <p:sp>
        <p:nvSpPr>
          <p:cNvPr id="31750" name="Espace réservé du numéro de diapositive 23">
            <a:extLst>
              <a:ext uri="{FF2B5EF4-FFF2-40B4-BE49-F238E27FC236}">
                <a16:creationId xmlns:a16="http://schemas.microsoft.com/office/drawing/2014/main" id="{BBCAB797-73BC-4D06-ABF5-9B89422A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1AF8B-8CCC-4F6A-97C1-48B426A1F7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fr-BE" altLang="fr-FR"/>
          </a:p>
        </p:txBody>
      </p:sp>
      <p:pic>
        <p:nvPicPr>
          <p:cNvPr id="32775" name="Image 9" descr="rose-scraps-65.jpg">
            <a:extLst>
              <a:ext uri="{FF2B5EF4-FFF2-40B4-BE49-F238E27FC236}">
                <a16:creationId xmlns:a16="http://schemas.microsoft.com/office/drawing/2014/main" id="{E47DD3A7-ECD5-477B-9D56-3ADC1F7AA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956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DNARZ_Czeslaw_11129.jpg">
            <a:extLst>
              <a:ext uri="{FF2B5EF4-FFF2-40B4-BE49-F238E27FC236}">
                <a16:creationId xmlns:a16="http://schemas.microsoft.com/office/drawing/2014/main" id="{93F10408-45F0-40A8-8CC9-B663C0ED3E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777" t="3169" r="5577" b="4931"/>
          <a:stretch>
            <a:fillRect/>
          </a:stretch>
        </p:blipFill>
        <p:spPr>
          <a:xfrm>
            <a:off x="611560" y="54868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7" name="ZoneTexte 2">
            <a:extLst>
              <a:ext uri="{FF2B5EF4-FFF2-40B4-BE49-F238E27FC236}">
                <a16:creationId xmlns:a16="http://schemas.microsoft.com/office/drawing/2014/main" id="{FB39DFD3-52FC-403E-BD29-283863D66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3" y="5661025"/>
            <a:ext cx="2592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 pour détention d’armes</a:t>
            </a:r>
          </a:p>
        </p:txBody>
      </p:sp>
      <p:pic>
        <p:nvPicPr>
          <p:cNvPr id="32778" name="Image 1">
            <a:extLst>
              <a:ext uri="{FF2B5EF4-FFF2-40B4-BE49-F238E27FC236}">
                <a16:creationId xmlns:a16="http://schemas.microsoft.com/office/drawing/2014/main" id="{079FEA0B-C932-4699-AA45-643A903E4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181350"/>
            <a:ext cx="9858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49DA0A-9CF0-4DF0-B357-ED00841730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94000"/>
            <a:ext cx="144303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A6B3D798-F43D-4717-879A-C1A0CCE01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4.610             N° du prisonnier: ?</a:t>
            </a:r>
          </a:p>
        </p:txBody>
      </p:sp>
    </p:spTree>
  </p:cSld>
  <p:clrMapOvr>
    <a:masterClrMapping/>
  </p:clrMapOvr>
  <p:transition spd="slow"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6D0A3AB-C599-4276-929A-356D98AD9F2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Luffin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5156" name="ZoneTexte 14">
            <a:extLst>
              <a:ext uri="{FF2B5EF4-FFF2-40B4-BE49-F238E27FC236}">
                <a16:creationId xmlns:a16="http://schemas.microsoft.com/office/drawing/2014/main" id="{28641DF1-CD5C-435C-80CC-C62E83292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5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395874-B5D7-4442-85D7-9BE12F76C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8" name="ZoneTexte 21">
            <a:extLst>
              <a:ext uri="{FF2B5EF4-FFF2-40B4-BE49-F238E27FC236}">
                <a16:creationId xmlns:a16="http://schemas.microsoft.com/office/drawing/2014/main" id="{9108AEB9-2C4A-4C53-B8EB-43D1ABAB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159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(B-Lg)  le 24 mars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I45 – 2208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La Buissière </a:t>
            </a:r>
          </a:p>
        </p:txBody>
      </p:sp>
      <p:sp>
        <p:nvSpPr>
          <p:cNvPr id="305159" name="ZoneTexte 22">
            <a:extLst>
              <a:ext uri="{FF2B5EF4-FFF2-40B4-BE49-F238E27FC236}">
                <a16:creationId xmlns:a16="http://schemas.microsoft.com/office/drawing/2014/main" id="{F0700F7E-813D-4B87-AE7D-3318069B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38" y="4830763"/>
            <a:ext cx="57245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Soudeur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Récupération, transport et détention armes et munitions - Sabotages - Actions armées contre les traîtres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diverses</a:t>
            </a:r>
          </a:p>
        </p:txBody>
      </p:sp>
      <p:sp>
        <p:nvSpPr>
          <p:cNvPr id="280584" name="Espace réservé du numéro de diapositive 23">
            <a:extLst>
              <a:ext uri="{FF2B5EF4-FFF2-40B4-BE49-F238E27FC236}">
                <a16:creationId xmlns:a16="http://schemas.microsoft.com/office/drawing/2014/main" id="{AA9C38E4-F722-4307-890B-60FF85CC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1F597-D75B-4F9A-903B-4C7DE4E76C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270</a:t>
            </a:fld>
            <a:endParaRPr lang="fr-BE" altLang="fr-FR"/>
          </a:p>
        </p:txBody>
      </p:sp>
      <p:pic>
        <p:nvPicPr>
          <p:cNvPr id="305161" name="Image 16" descr="belgique[1].gif">
            <a:extLst>
              <a:ext uri="{FF2B5EF4-FFF2-40B4-BE49-F238E27FC236}">
                <a16:creationId xmlns:a16="http://schemas.microsoft.com/office/drawing/2014/main" id="{F330EA53-22D0-4BB6-A287-6DA3D2E3A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UFFIN_Albert_11361.jpg">
            <a:extLst>
              <a:ext uri="{FF2B5EF4-FFF2-40B4-BE49-F238E27FC236}">
                <a16:creationId xmlns:a16="http://schemas.microsoft.com/office/drawing/2014/main" id="{C0529B16-6542-4FCC-845A-E8F4B367D0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49" y="3689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5163" name="Image 9" descr="rose-scraps-65.jpg">
            <a:extLst>
              <a:ext uri="{FF2B5EF4-FFF2-40B4-BE49-F238E27FC236}">
                <a16:creationId xmlns:a16="http://schemas.microsoft.com/office/drawing/2014/main" id="{BA9EBF0D-725D-4A9A-B34A-441823C46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26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64" name="Image 1">
            <a:extLst>
              <a:ext uri="{FF2B5EF4-FFF2-40B4-BE49-F238E27FC236}">
                <a16:creationId xmlns:a16="http://schemas.microsoft.com/office/drawing/2014/main" id="{D7CD0227-7E88-49EA-A8FC-7A67BAAF0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737225"/>
            <a:ext cx="6635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3FEDFF1-BE8A-49C8-92D5-3C6177F4C7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Lugens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7204" name="ZoneTexte 14">
            <a:extLst>
              <a:ext uri="{FF2B5EF4-FFF2-40B4-BE49-F238E27FC236}">
                <a16:creationId xmlns:a16="http://schemas.microsoft.com/office/drawing/2014/main" id="{C234B029-C957-4885-8FD7-5E08D0197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7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7C9ADB-8C13-49F7-B056-FF7366D29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6" name="ZoneTexte 21">
            <a:extLst>
              <a:ext uri="{FF2B5EF4-FFF2-40B4-BE49-F238E27FC236}">
                <a16:creationId xmlns:a16="http://schemas.microsoft.com/office/drawing/2014/main" id="{0914B283-55DB-428E-83D5-A39466CD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49725"/>
            <a:ext cx="5070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Lierneux le 26 septembre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accidentellement en revenant d’une reconnaissance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 pont de Remouchamps le 20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07207" name="ZoneTexte 22">
            <a:extLst>
              <a:ext uri="{FF2B5EF4-FFF2-40B4-BE49-F238E27FC236}">
                <a16:creationId xmlns:a16="http://schemas.microsoft.com/office/drawing/2014/main" id="{4E40366B-7002-4B61-9913-1387C9EF9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403850"/>
            <a:ext cx="546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participé à plusieurs reprises au sabotage du pont du chemin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fer de Chanxhe - Aide aux réfractaires et illégaux      </a:t>
            </a:r>
          </a:p>
        </p:txBody>
      </p:sp>
      <p:sp>
        <p:nvSpPr>
          <p:cNvPr id="281608" name="Espace réservé du numéro de diapositive 23">
            <a:extLst>
              <a:ext uri="{FF2B5EF4-FFF2-40B4-BE49-F238E27FC236}">
                <a16:creationId xmlns:a16="http://schemas.microsoft.com/office/drawing/2014/main" id="{1E7A26D3-242D-4C1B-BC12-C7D898E2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B8E947-3ABE-40B1-B7A7-87FC5EC44D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271</a:t>
            </a:fld>
            <a:endParaRPr lang="fr-BE" altLang="fr-FR"/>
          </a:p>
        </p:txBody>
      </p:sp>
      <p:pic>
        <p:nvPicPr>
          <p:cNvPr id="307209" name="Image 16" descr="belgique[1].gif">
            <a:extLst>
              <a:ext uri="{FF2B5EF4-FFF2-40B4-BE49-F238E27FC236}">
                <a16:creationId xmlns:a16="http://schemas.microsoft.com/office/drawing/2014/main" id="{118B955A-5A4F-4C65-8945-7B2F9BB02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0" name="Image 8" descr="rose-scraps-65.jpg">
            <a:extLst>
              <a:ext uri="{FF2B5EF4-FFF2-40B4-BE49-F238E27FC236}">
                <a16:creationId xmlns:a16="http://schemas.microsoft.com/office/drawing/2014/main" id="{F75A49B4-87A2-44C5-958D-F92534B27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57338" y="28892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1" name="Image 1">
            <a:extLst>
              <a:ext uri="{FF2B5EF4-FFF2-40B4-BE49-F238E27FC236}">
                <a16:creationId xmlns:a16="http://schemas.microsoft.com/office/drawing/2014/main" id="{181AD487-FD7D-4856-99A7-B2DC3C84C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6925"/>
            <a:ext cx="7366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C19ABF6-01F3-497C-A883-8ECD927E433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Luyck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9252" name="ZoneTexte 14">
            <a:extLst>
              <a:ext uri="{FF2B5EF4-FFF2-40B4-BE49-F238E27FC236}">
                <a16:creationId xmlns:a16="http://schemas.microsoft.com/office/drawing/2014/main" id="{6806324E-049B-4BCA-B97D-63DAEB755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9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D84E954-563C-4089-92C2-28CBC6D8B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4" name="ZoneTexte 21">
            <a:extLst>
              <a:ext uri="{FF2B5EF4-FFF2-40B4-BE49-F238E27FC236}">
                <a16:creationId xmlns:a16="http://schemas.microsoft.com/office/drawing/2014/main" id="{9919707B-6C38-48EE-8014-950A7C9DC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G77 – 1581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09255" name="ZoneTexte 22">
            <a:extLst>
              <a:ext uri="{FF2B5EF4-FFF2-40B4-BE49-F238E27FC236}">
                <a16:creationId xmlns:a16="http://schemas.microsoft.com/office/drawing/2014/main" id="{FE31FD35-4A2A-42D7-BD43-B0009130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282632" name="Espace réservé du numéro de diapositive 23">
            <a:extLst>
              <a:ext uri="{FF2B5EF4-FFF2-40B4-BE49-F238E27FC236}">
                <a16:creationId xmlns:a16="http://schemas.microsoft.com/office/drawing/2014/main" id="{37EB3FDC-B921-4C92-A7EB-6D4619DC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BDAC2-78C6-4152-812D-439B52B8636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272</a:t>
            </a:fld>
            <a:endParaRPr lang="fr-BE" altLang="fr-FR"/>
          </a:p>
        </p:txBody>
      </p:sp>
      <p:pic>
        <p:nvPicPr>
          <p:cNvPr id="309257" name="Image 16" descr="belgique[1].gif">
            <a:extLst>
              <a:ext uri="{FF2B5EF4-FFF2-40B4-BE49-F238E27FC236}">
                <a16:creationId xmlns:a16="http://schemas.microsoft.com/office/drawing/2014/main" id="{139DBD32-265E-40CC-A434-4C9ED9D2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8" name="Image 8" descr="rose-scraps-65.jpg">
            <a:extLst>
              <a:ext uri="{FF2B5EF4-FFF2-40B4-BE49-F238E27FC236}">
                <a16:creationId xmlns:a16="http://schemas.microsoft.com/office/drawing/2014/main" id="{19AAF38C-DCDB-434B-B8BB-BB26F72FE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1384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9B9C60F-07AA-47B2-852B-B22A3037D310}"/>
              </a:ext>
            </a:extLst>
          </p:cNvPr>
          <p:cNvGraphicFramePr>
            <a:graphicFrameLocks noGrp="1"/>
          </p:cNvGraphicFramePr>
          <p:nvPr/>
        </p:nvGraphicFramePr>
        <p:xfrm>
          <a:off x="3862388" y="1268413"/>
          <a:ext cx="5005387" cy="1368425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Magnée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1300" name="ZoneTexte 14">
            <a:extLst>
              <a:ext uri="{FF2B5EF4-FFF2-40B4-BE49-F238E27FC236}">
                <a16:creationId xmlns:a16="http://schemas.microsoft.com/office/drawing/2014/main" id="{1F6CB442-414D-48B0-ACDB-7CD753A2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1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A94DA96-4804-4572-AABF-C3EC7CC740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2" name="ZoneTexte 21">
            <a:extLst>
              <a:ext uri="{FF2B5EF4-FFF2-40B4-BE49-F238E27FC236}">
                <a16:creationId xmlns:a16="http://schemas.microsoft.com/office/drawing/2014/main" id="{6001BB71-20EB-47A8-A8CD-EF6AA24C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5910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Comblain-Fairon (B-Lg) le 9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H46 – 1592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Comblain-la-Tour</a:t>
            </a:r>
          </a:p>
        </p:txBody>
      </p:sp>
      <p:sp>
        <p:nvSpPr>
          <p:cNvPr id="311303" name="ZoneTexte 22">
            <a:extLst>
              <a:ext uri="{FF2B5EF4-FFF2-40B4-BE49-F238E27FC236}">
                <a16:creationId xmlns:a16="http://schemas.microsoft.com/office/drawing/2014/main" id="{74FB423F-8B81-437D-B410-0198E3D5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50" y="5060950"/>
            <a:ext cx="5580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 - Destruction lignes téléphoniques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électriques - Destruction totale du matériel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d'exploitation des Carrière de Chanxhe</a:t>
            </a:r>
          </a:p>
        </p:txBody>
      </p:sp>
      <p:sp>
        <p:nvSpPr>
          <p:cNvPr id="283656" name="Espace réservé du numéro de diapositive 23">
            <a:extLst>
              <a:ext uri="{FF2B5EF4-FFF2-40B4-BE49-F238E27FC236}">
                <a16:creationId xmlns:a16="http://schemas.microsoft.com/office/drawing/2014/main" id="{0B2B866C-116B-40CF-AA68-BC241A65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F345F9-9CEB-4614-BF86-9275871518D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273</a:t>
            </a:fld>
            <a:endParaRPr lang="fr-BE" altLang="fr-FR"/>
          </a:p>
        </p:txBody>
      </p:sp>
      <p:pic>
        <p:nvPicPr>
          <p:cNvPr id="311305" name="Image 16" descr="belgique[1].gif">
            <a:extLst>
              <a:ext uri="{FF2B5EF4-FFF2-40B4-BE49-F238E27FC236}">
                <a16:creationId xmlns:a16="http://schemas.microsoft.com/office/drawing/2014/main" id="{ED5F3067-98A7-4350-B2F2-4B48570B0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MAGNEE_Roger_11363_7.jpg">
            <a:extLst>
              <a:ext uri="{FF2B5EF4-FFF2-40B4-BE49-F238E27FC236}">
                <a16:creationId xmlns:a16="http://schemas.microsoft.com/office/drawing/2014/main" id="{EB5AF304-B982-4873-B0D5-631BEAEF3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2024" t="4851" r="14112" b="35300"/>
          <a:stretch>
            <a:fillRect/>
          </a:stretch>
        </p:blipFill>
        <p:spPr>
          <a:xfrm>
            <a:off x="594779" y="30299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1307" name="Image 9" descr="rose-scraps-65.jpg">
            <a:extLst>
              <a:ext uri="{FF2B5EF4-FFF2-40B4-BE49-F238E27FC236}">
                <a16:creationId xmlns:a16="http://schemas.microsoft.com/office/drawing/2014/main" id="{DF45BBB7-315C-4E47-8CBA-50485512B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8" name="Image 1">
            <a:extLst>
              <a:ext uri="{FF2B5EF4-FFF2-40B4-BE49-F238E27FC236}">
                <a16:creationId xmlns:a16="http://schemas.microsoft.com/office/drawing/2014/main" id="{C34A8E6B-E8F8-444E-A91C-24935710C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61025"/>
            <a:ext cx="6794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D9ACCFA-FB7F-4C6C-B922-217D250E23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Malmendier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3348" name="ZoneTexte 14">
            <a:extLst>
              <a:ext uri="{FF2B5EF4-FFF2-40B4-BE49-F238E27FC236}">
                <a16:creationId xmlns:a16="http://schemas.microsoft.com/office/drawing/2014/main" id="{4338679B-DEA6-49E4-8CC3-E6C49A01E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3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1A81F0-72B7-4D44-BE08-BA6364DE5B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ZoneTexte 21">
            <a:extLst>
              <a:ext uri="{FF2B5EF4-FFF2-40B4-BE49-F238E27FC236}">
                <a16:creationId xmlns:a16="http://schemas.microsoft.com/office/drawing/2014/main" id="{ED26BA21-5E3D-442F-BFD3-0CD7EEB20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Bressoux le 9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L21 – 1967</a:t>
            </a:r>
          </a:p>
        </p:txBody>
      </p:sp>
      <p:sp>
        <p:nvSpPr>
          <p:cNvPr id="313351" name="ZoneTexte 22">
            <a:extLst>
              <a:ext uri="{FF2B5EF4-FFF2-40B4-BE49-F238E27FC236}">
                <a16:creationId xmlns:a16="http://schemas.microsoft.com/office/drawing/2014/main" id="{A3BBF0D3-74DA-4098-BA2E-63E32ABBC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661025"/>
            <a:ext cx="4498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</a:t>
            </a:r>
          </a:p>
        </p:txBody>
      </p:sp>
      <p:sp>
        <p:nvSpPr>
          <p:cNvPr id="284680" name="Espace réservé du numéro de diapositive 23">
            <a:extLst>
              <a:ext uri="{FF2B5EF4-FFF2-40B4-BE49-F238E27FC236}">
                <a16:creationId xmlns:a16="http://schemas.microsoft.com/office/drawing/2014/main" id="{3C80EE11-7DDD-45D0-A65C-BCDFCC80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F23F2-6310-461A-8A01-91C6DCC9C09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274</a:t>
            </a:fld>
            <a:endParaRPr lang="fr-BE" altLang="fr-FR"/>
          </a:p>
        </p:txBody>
      </p:sp>
      <p:pic>
        <p:nvPicPr>
          <p:cNvPr id="313353" name="Image 16" descr="belgique[1].gif">
            <a:extLst>
              <a:ext uri="{FF2B5EF4-FFF2-40B4-BE49-F238E27FC236}">
                <a16:creationId xmlns:a16="http://schemas.microsoft.com/office/drawing/2014/main" id="{0612FE73-F4FD-4D6F-8587-34BE49F44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54" name="Image 8" descr="rose-scraps-65.jpg">
            <a:extLst>
              <a:ext uri="{FF2B5EF4-FFF2-40B4-BE49-F238E27FC236}">
                <a16:creationId xmlns:a16="http://schemas.microsoft.com/office/drawing/2014/main" id="{71DB5B50-5D99-4839-901D-08DF399A3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2797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B46D070-47F8-419E-A354-AD466963070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Désiré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Malpas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5396" name="ZoneTexte 14">
            <a:extLst>
              <a:ext uri="{FF2B5EF4-FFF2-40B4-BE49-F238E27FC236}">
                <a16:creationId xmlns:a16="http://schemas.microsoft.com/office/drawing/2014/main" id="{FC8E4715-0234-43C5-8FD6-C861AAD1C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53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3FB771-CD65-47B5-B39F-D753D4DC55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8" name="ZoneTexte 21">
            <a:extLst>
              <a:ext uri="{FF2B5EF4-FFF2-40B4-BE49-F238E27FC236}">
                <a16:creationId xmlns:a16="http://schemas.microsoft.com/office/drawing/2014/main" id="{E5E81CAC-DE94-4477-8BE0-6A7D613EA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4125913"/>
            <a:ext cx="3959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Tilleur  (B-Lg) le 26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L03 – 1451</a:t>
            </a:r>
          </a:p>
        </p:txBody>
      </p:sp>
      <p:sp>
        <p:nvSpPr>
          <p:cNvPr id="315399" name="ZoneTexte 22">
            <a:extLst>
              <a:ext uri="{FF2B5EF4-FFF2-40B4-BE49-F238E27FC236}">
                <a16:creationId xmlns:a16="http://schemas.microsoft.com/office/drawing/2014/main" id="{6E560231-6011-4685-8F04-3CC15239E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60913"/>
            <a:ext cx="52038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électricien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- Transport d'armes et dynamite - Sabotages - Exécution traitres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Fait partie Brigade du Corps 013</a:t>
            </a:r>
          </a:p>
        </p:txBody>
      </p:sp>
      <p:sp>
        <p:nvSpPr>
          <p:cNvPr id="285704" name="Espace réservé du numéro de diapositive 23">
            <a:extLst>
              <a:ext uri="{FF2B5EF4-FFF2-40B4-BE49-F238E27FC236}">
                <a16:creationId xmlns:a16="http://schemas.microsoft.com/office/drawing/2014/main" id="{E94C0584-AFE5-4D45-96B7-8B70C2C9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AB65CB-1976-4C83-BF8A-2BA3C86BA8C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275</a:t>
            </a:fld>
            <a:endParaRPr lang="fr-BE" altLang="fr-FR"/>
          </a:p>
        </p:txBody>
      </p:sp>
      <p:pic>
        <p:nvPicPr>
          <p:cNvPr id="315401" name="Image 16" descr="belgique[1].gif">
            <a:extLst>
              <a:ext uri="{FF2B5EF4-FFF2-40B4-BE49-F238E27FC236}">
                <a16:creationId xmlns:a16="http://schemas.microsoft.com/office/drawing/2014/main" id="{81D8B3FE-6D49-4EBB-A53E-103418C42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02" name="Image 9" descr="rose-scraps-65.jpg">
            <a:extLst>
              <a:ext uri="{FF2B5EF4-FFF2-40B4-BE49-F238E27FC236}">
                <a16:creationId xmlns:a16="http://schemas.microsoft.com/office/drawing/2014/main" id="{32FF500B-AD69-4B8B-84E8-E11DEF637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131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LPAS_Desire_11365_3.jpg">
            <a:extLst>
              <a:ext uri="{FF2B5EF4-FFF2-40B4-BE49-F238E27FC236}">
                <a16:creationId xmlns:a16="http://schemas.microsoft.com/office/drawing/2014/main" id="{A15EA536-373F-466D-9BB8-A88E0F46BAE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706" t="3150" r="3648" b="5501"/>
          <a:stretch>
            <a:fillRect/>
          </a:stretch>
        </p:blipFill>
        <p:spPr>
          <a:xfrm>
            <a:off x="575555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5404" name="Image 1">
            <a:extLst>
              <a:ext uri="{FF2B5EF4-FFF2-40B4-BE49-F238E27FC236}">
                <a16:creationId xmlns:a16="http://schemas.microsoft.com/office/drawing/2014/main" id="{90BF3AC5-01D0-45AA-808D-F57E1518C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61025"/>
            <a:ext cx="714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B1C04B-E9E3-44C8-BD62-D71B361DEF2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Maquinay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444" name="ZoneTexte 14">
            <a:extLst>
              <a:ext uri="{FF2B5EF4-FFF2-40B4-BE49-F238E27FC236}">
                <a16:creationId xmlns:a16="http://schemas.microsoft.com/office/drawing/2014/main" id="{7A992FD2-386A-410D-B663-A894A7FD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7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DEDB15-CD86-4E8B-BC6A-BD6BECDF30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6" name="ZoneTexte 21">
            <a:extLst>
              <a:ext uri="{FF2B5EF4-FFF2-40B4-BE49-F238E27FC236}">
                <a16:creationId xmlns:a16="http://schemas.microsoft.com/office/drawing/2014/main" id="{D5BE16AD-6D1F-4BDD-8ED0-5452345B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37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 (B-Lg) le 10 octobre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J13 – 87A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17447" name="ZoneTexte 22">
            <a:extLst>
              <a:ext uri="{FF2B5EF4-FFF2-40B4-BE49-F238E27FC236}">
                <a16:creationId xmlns:a16="http://schemas.microsoft.com/office/drawing/2014/main" id="{ECF40CD8-1C53-479E-A4D8-01A4D2F8E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373688"/>
            <a:ext cx="3390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86728" name="Espace réservé du numéro de diapositive 23">
            <a:extLst>
              <a:ext uri="{FF2B5EF4-FFF2-40B4-BE49-F238E27FC236}">
                <a16:creationId xmlns:a16="http://schemas.microsoft.com/office/drawing/2014/main" id="{DA6448C3-BACE-4EBB-B49C-6C1ADDEB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D8F51F-8B54-4422-94F9-3084373533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276</a:t>
            </a:fld>
            <a:endParaRPr lang="fr-BE" altLang="fr-FR"/>
          </a:p>
        </p:txBody>
      </p:sp>
      <p:pic>
        <p:nvPicPr>
          <p:cNvPr id="317449" name="Image 16" descr="belgique[1].gif">
            <a:extLst>
              <a:ext uri="{FF2B5EF4-FFF2-40B4-BE49-F238E27FC236}">
                <a16:creationId xmlns:a16="http://schemas.microsoft.com/office/drawing/2014/main" id="{C58ED188-61F9-4A1B-ABB1-EE06687BA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0" name="Image 9" descr="rose-scraps-65.jpg">
            <a:extLst>
              <a:ext uri="{FF2B5EF4-FFF2-40B4-BE49-F238E27FC236}">
                <a16:creationId xmlns:a16="http://schemas.microsoft.com/office/drawing/2014/main" id="{ED51C6A3-6399-481C-82C0-A8C0B25C2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MAQUINAY_Leonard_11366.jpg">
            <a:extLst>
              <a:ext uri="{FF2B5EF4-FFF2-40B4-BE49-F238E27FC236}">
                <a16:creationId xmlns:a16="http://schemas.microsoft.com/office/drawing/2014/main" id="{B1AFD71C-9450-43FB-B5F2-C744AE1158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6823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52" name="Image 1">
            <a:extLst>
              <a:ext uri="{FF2B5EF4-FFF2-40B4-BE49-F238E27FC236}">
                <a16:creationId xmlns:a16="http://schemas.microsoft.com/office/drawing/2014/main" id="{C8DC9779-C915-44A7-81E9-B14D827F4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92825"/>
            <a:ext cx="98583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3" name="Image 2">
            <a:extLst>
              <a:ext uri="{FF2B5EF4-FFF2-40B4-BE49-F238E27FC236}">
                <a16:creationId xmlns:a16="http://schemas.microsoft.com/office/drawing/2014/main" id="{F1F211B1-3125-4005-A5C8-029B2EEA4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6072188"/>
            <a:ext cx="8445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78DB0A-0E69-432A-A2A9-55C02E8BE57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Maréchal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9492" name="ZoneTexte 14">
            <a:extLst>
              <a:ext uri="{FF2B5EF4-FFF2-40B4-BE49-F238E27FC236}">
                <a16:creationId xmlns:a16="http://schemas.microsoft.com/office/drawing/2014/main" id="{B9644479-3BD0-4C0C-9629-C420C3D3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9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9E9B71-DA45-4996-A7BD-F5696082D4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4" name="ZoneTexte 21">
            <a:extLst>
              <a:ext uri="{FF2B5EF4-FFF2-40B4-BE49-F238E27FC236}">
                <a16:creationId xmlns:a16="http://schemas.microsoft.com/office/drawing/2014/main" id="{7471D521-BD75-4855-9E37-CA9849613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3850"/>
            <a:ext cx="40147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 (B-Lg) le 2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J12 – 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19495" name="ZoneTexte 22">
            <a:extLst>
              <a:ext uri="{FF2B5EF4-FFF2-40B4-BE49-F238E27FC236}">
                <a16:creationId xmlns:a16="http://schemas.microsoft.com/office/drawing/2014/main" id="{9FDB0ED1-D2EE-46D9-84C2-C8501F92E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084763"/>
            <a:ext cx="3317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87752" name="Espace réservé du numéro de diapositive 23">
            <a:extLst>
              <a:ext uri="{FF2B5EF4-FFF2-40B4-BE49-F238E27FC236}">
                <a16:creationId xmlns:a16="http://schemas.microsoft.com/office/drawing/2014/main" id="{9927716F-6AB7-4EBE-A184-70230DB2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C3039F-8379-4685-AFE6-C7C18A9B81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277</a:t>
            </a:fld>
            <a:endParaRPr lang="fr-BE" altLang="fr-FR"/>
          </a:p>
        </p:txBody>
      </p:sp>
      <p:pic>
        <p:nvPicPr>
          <p:cNvPr id="319497" name="Image 16" descr="belgique[1].gif">
            <a:extLst>
              <a:ext uri="{FF2B5EF4-FFF2-40B4-BE49-F238E27FC236}">
                <a16:creationId xmlns:a16="http://schemas.microsoft.com/office/drawing/2014/main" id="{A3DD13B4-CF8E-493D-8E6C-D099F8291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98" name="Image 9" descr="rose-scraps-65.jpg">
            <a:extLst>
              <a:ext uri="{FF2B5EF4-FFF2-40B4-BE49-F238E27FC236}">
                <a16:creationId xmlns:a16="http://schemas.microsoft.com/office/drawing/2014/main" id="{71FE983C-CAD9-4852-AB79-58052570C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RECHAL_Joseph_11367.jpg">
            <a:extLst>
              <a:ext uri="{FF2B5EF4-FFF2-40B4-BE49-F238E27FC236}">
                <a16:creationId xmlns:a16="http://schemas.microsoft.com/office/drawing/2014/main" id="{AF2A33BB-48E6-42F2-84E3-49CFD622715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936" y="298782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9500" name="Image 11">
            <a:extLst>
              <a:ext uri="{FF2B5EF4-FFF2-40B4-BE49-F238E27FC236}">
                <a16:creationId xmlns:a16="http://schemas.microsoft.com/office/drawing/2014/main" id="{A14F285D-5D96-4654-877F-FF599E551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2038"/>
            <a:ext cx="8461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5877445-6526-4B16-9571-D484F609DC6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Maron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1540" name="ZoneTexte 14">
            <a:extLst>
              <a:ext uri="{FF2B5EF4-FFF2-40B4-BE49-F238E27FC236}">
                <a16:creationId xmlns:a16="http://schemas.microsoft.com/office/drawing/2014/main" id="{F83DE5ED-6C49-4AA3-999A-47AACEF09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1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C31F662-5394-4179-9BEE-D945739B05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2" name="ZoneTexte 21">
            <a:extLst>
              <a:ext uri="{FF2B5EF4-FFF2-40B4-BE49-F238E27FC236}">
                <a16:creationId xmlns:a16="http://schemas.microsoft.com/office/drawing/2014/main" id="{E1913A75-F1EF-4D25-B13A-CA870026D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6863"/>
            <a:ext cx="39258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Florenville (B-Lu) le 6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G76 – 1568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21543" name="ZoneTexte 22">
            <a:extLst>
              <a:ext uri="{FF2B5EF4-FFF2-40B4-BE49-F238E27FC236}">
                <a16:creationId xmlns:a16="http://schemas.microsoft.com/office/drawing/2014/main" id="{4E6747BE-1F9D-4AA0-B345-EE43EFBA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5360988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Fils d'une famille patriote - Sabotages - Services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de liaisons - Pris à la ferme des Roses      </a:t>
            </a:r>
          </a:p>
        </p:txBody>
      </p:sp>
      <p:sp>
        <p:nvSpPr>
          <p:cNvPr id="288776" name="Espace réservé du numéro de diapositive 23">
            <a:extLst>
              <a:ext uri="{FF2B5EF4-FFF2-40B4-BE49-F238E27FC236}">
                <a16:creationId xmlns:a16="http://schemas.microsoft.com/office/drawing/2014/main" id="{B34E5242-DBDF-4BE1-A54B-2D87DED0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22EF8-F19D-4AC1-9994-3A7EE38499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278</a:t>
            </a:fld>
            <a:endParaRPr lang="fr-BE" altLang="fr-FR"/>
          </a:p>
        </p:txBody>
      </p:sp>
      <p:pic>
        <p:nvPicPr>
          <p:cNvPr id="321545" name="Image 16" descr="belgique[1].gif">
            <a:extLst>
              <a:ext uri="{FF2B5EF4-FFF2-40B4-BE49-F238E27FC236}">
                <a16:creationId xmlns:a16="http://schemas.microsoft.com/office/drawing/2014/main" id="{A492B84E-7374-467B-961D-76FFA8AB1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6" name="Image 8" descr="rose-scraps-65.jpg">
            <a:extLst>
              <a:ext uri="{FF2B5EF4-FFF2-40B4-BE49-F238E27FC236}">
                <a16:creationId xmlns:a16="http://schemas.microsoft.com/office/drawing/2014/main" id="{A9930EF6-BE7D-4A9A-B074-A538A8AD8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7" name="Image 1">
            <a:extLst>
              <a:ext uri="{FF2B5EF4-FFF2-40B4-BE49-F238E27FC236}">
                <a16:creationId xmlns:a16="http://schemas.microsoft.com/office/drawing/2014/main" id="{8F177EB7-CBDC-43BA-8183-6F8BE860D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832475"/>
            <a:ext cx="9128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39AD3E-1C5E-43BC-A98B-9F1BCF1F66A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Toussaint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Marsoulle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3588" name="ZoneTexte 14">
            <a:extLst>
              <a:ext uri="{FF2B5EF4-FFF2-40B4-BE49-F238E27FC236}">
                <a16:creationId xmlns:a16="http://schemas.microsoft.com/office/drawing/2014/main" id="{FFDC9F57-FEDB-41EE-A5E3-476147FB8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35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59E0EFE-BEB7-4333-ABC4-1F15AFCBA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90" name="ZoneTexte 21">
            <a:extLst>
              <a:ext uri="{FF2B5EF4-FFF2-40B4-BE49-F238E27FC236}">
                <a16:creationId xmlns:a16="http://schemas.microsoft.com/office/drawing/2014/main" id="{0BEF58A6-E4C4-46CC-9A68-8CC6EC8E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430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Saint-Georges (B-Lg) le 29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I29 –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Engis  </a:t>
            </a:r>
          </a:p>
        </p:txBody>
      </p:sp>
      <p:sp>
        <p:nvSpPr>
          <p:cNvPr id="323591" name="ZoneTexte 22">
            <a:extLst>
              <a:ext uri="{FF2B5EF4-FFF2-40B4-BE49-F238E27FC236}">
                <a16:creationId xmlns:a16="http://schemas.microsoft.com/office/drawing/2014/main" id="{47EDB1C0-CA98-4532-A5B5-748A5578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370513"/>
            <a:ext cx="537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illégaux et réfractaires - Incendie champs de lin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colza - Récolte de fonds - Courrier et liaison      </a:t>
            </a:r>
          </a:p>
        </p:txBody>
      </p:sp>
      <p:sp>
        <p:nvSpPr>
          <p:cNvPr id="289800" name="Espace réservé du numéro de diapositive 23">
            <a:extLst>
              <a:ext uri="{FF2B5EF4-FFF2-40B4-BE49-F238E27FC236}">
                <a16:creationId xmlns:a16="http://schemas.microsoft.com/office/drawing/2014/main" id="{2E4E65EE-C2BC-47B7-9D47-5166113E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3B8AE-D830-4DFE-A34E-4E3C66F051B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279</a:t>
            </a:fld>
            <a:endParaRPr lang="fr-BE" altLang="fr-FR"/>
          </a:p>
        </p:txBody>
      </p:sp>
      <p:pic>
        <p:nvPicPr>
          <p:cNvPr id="323593" name="Image 16" descr="belgique[1].gif">
            <a:extLst>
              <a:ext uri="{FF2B5EF4-FFF2-40B4-BE49-F238E27FC236}">
                <a16:creationId xmlns:a16="http://schemas.microsoft.com/office/drawing/2014/main" id="{3210683C-2355-4171-8022-E21FF3F89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MARSOULLE_Toussaint_11369.jpg">
            <a:extLst>
              <a:ext uri="{FF2B5EF4-FFF2-40B4-BE49-F238E27FC236}">
                <a16:creationId xmlns:a16="http://schemas.microsoft.com/office/drawing/2014/main" id="{5E672463-32AF-4797-9F58-192A151744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88898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3595" name="Image 9" descr="rose-scraps-65.jpg">
            <a:extLst>
              <a:ext uri="{FF2B5EF4-FFF2-40B4-BE49-F238E27FC236}">
                <a16:creationId xmlns:a16="http://schemas.microsoft.com/office/drawing/2014/main" id="{EC29D8C9-17BC-4D3A-959C-B710BE051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96" name="Image 1">
            <a:extLst>
              <a:ext uri="{FF2B5EF4-FFF2-40B4-BE49-F238E27FC236}">
                <a16:creationId xmlns:a16="http://schemas.microsoft.com/office/drawing/2014/main" id="{6255ADDD-2216-47CC-B198-CE1A84045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76925"/>
            <a:ext cx="7508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024BF58-C2AE-4320-8D0D-1C4BC01A0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173928"/>
              </p:ext>
            </p:extLst>
          </p:nvPr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Vital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Beeckelaers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6" name="ZoneTexte 14">
            <a:extLst>
              <a:ext uri="{FF2B5EF4-FFF2-40B4-BE49-F238E27FC236}">
                <a16:creationId xmlns:a16="http://schemas.microsoft.com/office/drawing/2014/main" id="{90553F5D-27FD-4210-B39C-5FF3C6BD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0EB8EA2-E7F5-4CCF-BE00-9310244C8D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ZoneTexte 21">
            <a:extLst>
              <a:ext uri="{FF2B5EF4-FFF2-40B4-BE49-F238E27FC236}">
                <a16:creationId xmlns:a16="http://schemas.microsoft.com/office/drawing/2014/main" id="{145D96F3-16A3-42CB-8890-39D40EFF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7663"/>
            <a:ext cx="4176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Korbeek-Lo  (B-Vb) le 5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 à Thisnes-lez-Hannut  le 26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des Fusillés - H40 – 1506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2775" name="Espace réservé du numéro de diapositive 23">
            <a:extLst>
              <a:ext uri="{FF2B5EF4-FFF2-40B4-BE49-F238E27FC236}">
                <a16:creationId xmlns:a16="http://schemas.microsoft.com/office/drawing/2014/main" id="{7A5DACBD-8F1A-4266-96AA-372BC5C4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0AAE44-E56A-4002-B0F8-6C1681AB4A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fr-BE" altLang="fr-FR"/>
          </a:p>
        </p:txBody>
      </p:sp>
      <p:pic>
        <p:nvPicPr>
          <p:cNvPr id="33800" name="Image 10" descr="belgique[1].gif">
            <a:extLst>
              <a:ext uri="{FF2B5EF4-FFF2-40B4-BE49-F238E27FC236}">
                <a16:creationId xmlns:a16="http://schemas.microsoft.com/office/drawing/2014/main" id="{F89AE6F2-1043-4F6E-941D-11B928AE0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age 8" descr="rose-scraps-65.jpg">
            <a:extLst>
              <a:ext uri="{FF2B5EF4-FFF2-40B4-BE49-F238E27FC236}">
                <a16:creationId xmlns:a16="http://schemas.microsoft.com/office/drawing/2014/main" id="{D896B479-8E35-41EC-9C1D-64065B162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2896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ZoneTexte 9">
            <a:extLst>
              <a:ext uri="{FF2B5EF4-FFF2-40B4-BE49-F238E27FC236}">
                <a16:creationId xmlns:a16="http://schemas.microsoft.com/office/drawing/2014/main" id="{6C28FE11-2BE8-466C-9B18-FF09383DF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080000"/>
            <a:ext cx="38528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Distribution journaux clandestins-Transport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armes-Rapatriement aviateurs alliés</a:t>
            </a:r>
          </a:p>
        </p:txBody>
      </p:sp>
      <p:pic>
        <p:nvPicPr>
          <p:cNvPr id="33803" name="Image 11">
            <a:extLst>
              <a:ext uri="{FF2B5EF4-FFF2-40B4-BE49-F238E27FC236}">
                <a16:creationId xmlns:a16="http://schemas.microsoft.com/office/drawing/2014/main" id="{3B6B816C-CEEC-4B20-8F4C-7CFEEE593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92800"/>
            <a:ext cx="9366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492901C1-6C4B-455B-8BF1-83D61E48D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3578              N° du prisonnier: 1.506</a:t>
            </a:r>
          </a:p>
        </p:txBody>
      </p:sp>
    </p:spTree>
  </p:cSld>
  <p:clrMapOvr>
    <a:masterClrMapping/>
  </p:clrMapOvr>
  <p:transition spd="slow"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471350-976D-4050-8AFC-56E6DE44AD0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Massoz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5636" name="ZoneTexte 14">
            <a:extLst>
              <a:ext uri="{FF2B5EF4-FFF2-40B4-BE49-F238E27FC236}">
                <a16:creationId xmlns:a16="http://schemas.microsoft.com/office/drawing/2014/main" id="{B68AABF6-C791-455B-A63C-2077A1A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5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BE9B993-E5F0-481D-BFD5-4D5CC4ADE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8" name="ZoneTexte 21">
            <a:extLst>
              <a:ext uri="{FF2B5EF4-FFF2-40B4-BE49-F238E27FC236}">
                <a16:creationId xmlns:a16="http://schemas.microsoft.com/office/drawing/2014/main" id="{8F7D3B92-E905-40CC-B75B-23DAF55D2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430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Lierneux le 22 septembre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I10 – 1646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325639" name="ZoneTexte 22">
            <a:extLst>
              <a:ext uri="{FF2B5EF4-FFF2-40B4-BE49-F238E27FC236}">
                <a16:creationId xmlns:a16="http://schemas.microsoft.com/office/drawing/2014/main" id="{56C2CCF7-7840-464A-A7A8-868CF7AF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Diffusion presse clandestine</a:t>
            </a:r>
          </a:p>
        </p:txBody>
      </p:sp>
      <p:sp>
        <p:nvSpPr>
          <p:cNvPr id="290824" name="Espace réservé du numéro de diapositive 23">
            <a:extLst>
              <a:ext uri="{FF2B5EF4-FFF2-40B4-BE49-F238E27FC236}">
                <a16:creationId xmlns:a16="http://schemas.microsoft.com/office/drawing/2014/main" id="{450E94D0-0582-43F5-A5EE-247C96FC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5E78EB-5168-4B53-82A3-5FAAE814DD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280</a:t>
            </a:fld>
            <a:endParaRPr lang="fr-BE" altLang="fr-FR"/>
          </a:p>
        </p:txBody>
      </p:sp>
      <p:pic>
        <p:nvPicPr>
          <p:cNvPr id="325641" name="Image 16" descr="belgique[1].gif">
            <a:extLst>
              <a:ext uri="{FF2B5EF4-FFF2-40B4-BE49-F238E27FC236}">
                <a16:creationId xmlns:a16="http://schemas.microsoft.com/office/drawing/2014/main" id="{F1334336-63A1-40EF-956E-9AF60E449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42" name="Image 9" descr="rose-scraps-65.jpg">
            <a:extLst>
              <a:ext uri="{FF2B5EF4-FFF2-40B4-BE49-F238E27FC236}">
                <a16:creationId xmlns:a16="http://schemas.microsoft.com/office/drawing/2014/main" id="{2BD355E7-12D8-4455-A78D-AF070F1A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0413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SSOZ_Jules_17232_4.JPG">
            <a:extLst>
              <a:ext uri="{FF2B5EF4-FFF2-40B4-BE49-F238E27FC236}">
                <a16:creationId xmlns:a16="http://schemas.microsoft.com/office/drawing/2014/main" id="{B474CF76-94A6-423E-96DB-D711376F7F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8001" t="11151" r="16400" b="9051"/>
          <a:stretch>
            <a:fillRect/>
          </a:stretch>
        </p:blipFill>
        <p:spPr>
          <a:xfrm>
            <a:off x="611560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5644" name="Image 1">
            <a:extLst>
              <a:ext uri="{FF2B5EF4-FFF2-40B4-BE49-F238E27FC236}">
                <a16:creationId xmlns:a16="http://schemas.microsoft.com/office/drawing/2014/main" id="{5A77E714-5DE4-4EAA-871B-A6B9F4E07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45163"/>
            <a:ext cx="66516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2D54F7-B65C-4BE4-872F-9457FB265A0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Mathieu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684" name="ZoneTexte 14">
            <a:extLst>
              <a:ext uri="{FF2B5EF4-FFF2-40B4-BE49-F238E27FC236}">
                <a16:creationId xmlns:a16="http://schemas.microsoft.com/office/drawing/2014/main" id="{3A4A032A-3B21-4AE2-9A92-D84294EFB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7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F75CD6-9EA7-4737-93B6-590C53A4C3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6" name="ZoneTexte 21">
            <a:extLst>
              <a:ext uri="{FF2B5EF4-FFF2-40B4-BE49-F238E27FC236}">
                <a16:creationId xmlns:a16="http://schemas.microsoft.com/office/drawing/2014/main" id="{70917779-9936-4CE4-8081-304EA983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4178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L08 – 3318</a:t>
            </a:r>
          </a:p>
        </p:txBody>
      </p:sp>
      <p:sp>
        <p:nvSpPr>
          <p:cNvPr id="327687" name="ZoneTexte 22">
            <a:extLst>
              <a:ext uri="{FF2B5EF4-FFF2-40B4-BE49-F238E27FC236}">
                <a16:creationId xmlns:a16="http://schemas.microsoft.com/office/drawing/2014/main" id="{648CAA56-4F6A-4081-B638-A0FF77888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586740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291848" name="Espace réservé du numéro de diapositive 23">
            <a:extLst>
              <a:ext uri="{FF2B5EF4-FFF2-40B4-BE49-F238E27FC236}">
                <a16:creationId xmlns:a16="http://schemas.microsoft.com/office/drawing/2014/main" id="{53B11F34-2393-466A-8DFE-67E8262E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FCA13-6D34-4E35-ADB6-55C6E836DA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281</a:t>
            </a:fld>
            <a:endParaRPr lang="fr-BE" altLang="fr-FR"/>
          </a:p>
        </p:txBody>
      </p:sp>
      <p:pic>
        <p:nvPicPr>
          <p:cNvPr id="327689" name="Image 16" descr="belgique[1].gif">
            <a:extLst>
              <a:ext uri="{FF2B5EF4-FFF2-40B4-BE49-F238E27FC236}">
                <a16:creationId xmlns:a16="http://schemas.microsoft.com/office/drawing/2014/main" id="{C96AD41C-A26A-4B34-B996-1000DAA4E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0" name="Image 8" descr="rose-scraps-65.jpg">
            <a:extLst>
              <a:ext uri="{FF2B5EF4-FFF2-40B4-BE49-F238E27FC236}">
                <a16:creationId xmlns:a16="http://schemas.microsoft.com/office/drawing/2014/main" id="{ADD241C7-B97F-4250-A178-4A0ADECB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5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D9C0E8-A87E-4644-A236-1B92FA9799B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Mattioli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9732" name="ZoneTexte 14">
            <a:extLst>
              <a:ext uri="{FF2B5EF4-FFF2-40B4-BE49-F238E27FC236}">
                <a16:creationId xmlns:a16="http://schemas.microsoft.com/office/drawing/2014/main" id="{7B1061C3-308F-40E4-B81D-F549C73EF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9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359069A-34DD-423D-95C2-9FDB37C96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4" name="ZoneTexte 21">
            <a:extLst>
              <a:ext uri="{FF2B5EF4-FFF2-40B4-BE49-F238E27FC236}">
                <a16:creationId xmlns:a16="http://schemas.microsoft.com/office/drawing/2014/main" id="{7A690122-E0DC-4A6C-AB8A-3C2551866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734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Oderzo (I) le 29 avril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la Gestapo le 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D03 – 1500</a:t>
            </a:r>
          </a:p>
        </p:txBody>
      </p:sp>
      <p:sp>
        <p:nvSpPr>
          <p:cNvPr id="329735" name="ZoneTexte 22">
            <a:extLst>
              <a:ext uri="{FF2B5EF4-FFF2-40B4-BE49-F238E27FC236}">
                <a16:creationId xmlns:a16="http://schemas.microsoft.com/office/drawing/2014/main" id="{8BD240CD-7F63-4492-AB4F-558F2E9A9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57775"/>
            <a:ext cx="586898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Groupes des Italiens - groupe de sabotages -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d'armes et d'explosifs - hébergement de russe évadé</a:t>
            </a:r>
          </a:p>
        </p:txBody>
      </p:sp>
      <p:sp>
        <p:nvSpPr>
          <p:cNvPr id="292872" name="Espace réservé du numéro de diapositive 23">
            <a:extLst>
              <a:ext uri="{FF2B5EF4-FFF2-40B4-BE49-F238E27FC236}">
                <a16:creationId xmlns:a16="http://schemas.microsoft.com/office/drawing/2014/main" id="{D0FB7A6C-AF58-4D3D-B595-612E1256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624C92-E54A-4951-B7CF-46490ECFD71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282</a:t>
            </a:fld>
            <a:endParaRPr lang="fr-BE" altLang="fr-FR"/>
          </a:p>
        </p:txBody>
      </p:sp>
      <p:pic>
        <p:nvPicPr>
          <p:cNvPr id="329737" name="Image 8" descr="rose-scraps-65.jpg">
            <a:extLst>
              <a:ext uri="{FF2B5EF4-FFF2-40B4-BE49-F238E27FC236}">
                <a16:creationId xmlns:a16="http://schemas.microsoft.com/office/drawing/2014/main" id="{438C9AE2-25F9-4E2A-838A-554A37828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19881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8" name="Image 1">
            <a:extLst>
              <a:ext uri="{FF2B5EF4-FFF2-40B4-BE49-F238E27FC236}">
                <a16:creationId xmlns:a16="http://schemas.microsoft.com/office/drawing/2014/main" id="{8AEC8EC2-0FC9-46F9-B877-26BC369BA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038475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9" name="Image 2">
            <a:extLst>
              <a:ext uri="{FF2B5EF4-FFF2-40B4-BE49-F238E27FC236}">
                <a16:creationId xmlns:a16="http://schemas.microsoft.com/office/drawing/2014/main" id="{E66C5E39-AF23-46D8-A0DF-17D51DEA1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05475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D336357-C347-44CE-87A6-21914CB46A2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Médart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1780" name="ZoneTexte 14">
            <a:extLst>
              <a:ext uri="{FF2B5EF4-FFF2-40B4-BE49-F238E27FC236}">
                <a16:creationId xmlns:a16="http://schemas.microsoft.com/office/drawing/2014/main" id="{27DBD9E5-7E4D-4234-8101-F2887C09D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1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C85F2F8-3779-4772-93EE-789F5C6FE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2" name="ZoneTexte 21">
            <a:extLst>
              <a:ext uri="{FF2B5EF4-FFF2-40B4-BE49-F238E27FC236}">
                <a16:creationId xmlns:a16="http://schemas.microsoft.com/office/drawing/2014/main" id="{9877292C-E454-4B2E-A744-19F1FD9A8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7338"/>
            <a:ext cx="3727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6 mai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J74 – 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1783" name="ZoneTexte 22">
            <a:extLst>
              <a:ext uri="{FF2B5EF4-FFF2-40B4-BE49-F238E27FC236}">
                <a16:creationId xmlns:a16="http://schemas.microsoft.com/office/drawing/2014/main" id="{AA40004E-71B1-41B5-83E9-88780BCF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73725"/>
            <a:ext cx="4213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renseignements et d'espionnage</a:t>
            </a:r>
          </a:p>
        </p:txBody>
      </p:sp>
      <p:sp>
        <p:nvSpPr>
          <p:cNvPr id="293896" name="Espace réservé du numéro de diapositive 23">
            <a:extLst>
              <a:ext uri="{FF2B5EF4-FFF2-40B4-BE49-F238E27FC236}">
                <a16:creationId xmlns:a16="http://schemas.microsoft.com/office/drawing/2014/main" id="{45BC7950-0B3B-4470-B3C1-F7DFBA82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2AE65F-2E3F-4A97-9369-9B58D3C41B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283</a:t>
            </a:fld>
            <a:endParaRPr lang="fr-BE" altLang="fr-FR"/>
          </a:p>
        </p:txBody>
      </p:sp>
      <p:pic>
        <p:nvPicPr>
          <p:cNvPr id="331785" name="Image 16" descr="belgique[1].gif">
            <a:extLst>
              <a:ext uri="{FF2B5EF4-FFF2-40B4-BE49-F238E27FC236}">
                <a16:creationId xmlns:a16="http://schemas.microsoft.com/office/drawing/2014/main" id="{35BCC95C-3D67-4CDC-A729-27BB1237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EA7110-1821-4D77-B50D-EA3613ADC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61048"/>
            <a:ext cx="249342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1787" name="Image 9" descr="rose-scraps-65.jpg">
            <a:extLst>
              <a:ext uri="{FF2B5EF4-FFF2-40B4-BE49-F238E27FC236}">
                <a16:creationId xmlns:a16="http://schemas.microsoft.com/office/drawing/2014/main" id="{B5EEA790-A75B-4093-A542-3E959185E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3350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8" name="Image 2">
            <a:extLst>
              <a:ext uri="{FF2B5EF4-FFF2-40B4-BE49-F238E27FC236}">
                <a16:creationId xmlns:a16="http://schemas.microsoft.com/office/drawing/2014/main" id="{0762AE67-16AE-4075-ABF1-ABDAFB6AE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021388"/>
            <a:ext cx="11112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7634B6B-3FB4-4B46-BA13-D18B97ADF65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Mellaerts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3828" name="ZoneTexte 14">
            <a:extLst>
              <a:ext uri="{FF2B5EF4-FFF2-40B4-BE49-F238E27FC236}">
                <a16:creationId xmlns:a16="http://schemas.microsoft.com/office/drawing/2014/main" id="{F4736896-2BBA-4D80-BC04-A368D1E74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3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35F31DD-0D2E-4345-AE31-C964283AC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0" name="ZoneTexte 21">
            <a:extLst>
              <a:ext uri="{FF2B5EF4-FFF2-40B4-BE49-F238E27FC236}">
                <a16:creationId xmlns:a16="http://schemas.microsoft.com/office/drawing/2014/main" id="{5FA297FF-BD7D-4D7C-BA4E-69E1D6CDF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30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6 mai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-H23 – 1532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3831" name="ZoneTexte 22">
            <a:extLst>
              <a:ext uri="{FF2B5EF4-FFF2-40B4-BE49-F238E27FC236}">
                <a16:creationId xmlns:a16="http://schemas.microsoft.com/office/drawing/2014/main" id="{BB259D28-CC39-4896-A3EB-4E204C33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45113"/>
            <a:ext cx="4356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Détention armes et munitions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Actions punitives contres des traitres</a:t>
            </a:r>
          </a:p>
        </p:txBody>
      </p:sp>
      <p:sp>
        <p:nvSpPr>
          <p:cNvPr id="294920" name="Espace réservé du numéro de diapositive 23">
            <a:extLst>
              <a:ext uri="{FF2B5EF4-FFF2-40B4-BE49-F238E27FC236}">
                <a16:creationId xmlns:a16="http://schemas.microsoft.com/office/drawing/2014/main" id="{868A7C1D-D7B2-4B0C-B7B7-0259C4DA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57164B-C70D-468C-AD14-222A1AD5E1E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284</a:t>
            </a:fld>
            <a:endParaRPr lang="fr-BE" altLang="fr-FR"/>
          </a:p>
        </p:txBody>
      </p:sp>
      <p:pic>
        <p:nvPicPr>
          <p:cNvPr id="333833" name="Image 16" descr="belgique[1].gif">
            <a:extLst>
              <a:ext uri="{FF2B5EF4-FFF2-40B4-BE49-F238E27FC236}">
                <a16:creationId xmlns:a16="http://schemas.microsoft.com/office/drawing/2014/main" id="{099ACE85-18C1-49BF-8362-1881F89CB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34" name="Image 9" descr="rose-scraps-65.jpg">
            <a:extLst>
              <a:ext uri="{FF2B5EF4-FFF2-40B4-BE49-F238E27FC236}">
                <a16:creationId xmlns:a16="http://schemas.microsoft.com/office/drawing/2014/main" id="{3EB3A24C-4F1E-4F58-9AC7-752B96FAB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57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7B1081-2D6D-45F5-B7B9-D3A88A17F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2" y="404664"/>
            <a:ext cx="235466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3836" name="Image 1">
            <a:extLst>
              <a:ext uri="{FF2B5EF4-FFF2-40B4-BE49-F238E27FC236}">
                <a16:creationId xmlns:a16="http://schemas.microsoft.com/office/drawing/2014/main" id="{CCEE804A-8E8E-4266-BE79-84D56A753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2BB93B-9856-4AAC-BFA6-35FDBFB6E781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Mélon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5876" name="ZoneTexte 14">
            <a:extLst>
              <a:ext uri="{FF2B5EF4-FFF2-40B4-BE49-F238E27FC236}">
                <a16:creationId xmlns:a16="http://schemas.microsoft.com/office/drawing/2014/main" id="{9C325222-F5B1-443E-A004-CE31902CB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58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9103759-3340-471C-915E-CCE6ECAF31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8" name="ZoneTexte 21">
            <a:extLst>
              <a:ext uri="{FF2B5EF4-FFF2-40B4-BE49-F238E27FC236}">
                <a16:creationId xmlns:a16="http://schemas.microsoft.com/office/drawing/2014/main" id="{67CDE370-343F-4E4D-9EA8-00E4F09B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Antheit le 26 novembre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I28 – 1982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5879" name="ZoneTexte 22">
            <a:extLst>
              <a:ext uri="{FF2B5EF4-FFF2-40B4-BE49-F238E27FC236}">
                <a16:creationId xmlns:a16="http://schemas.microsoft.com/office/drawing/2014/main" id="{CFF87F70-DAF2-466A-B4DA-B8F3E1241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5157788"/>
            <a:ext cx="5507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d'armes, munitions et vivres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d'armes à son domicile - Fausses cartes d'identité, certificats de travail et journaux clandestins</a:t>
            </a:r>
          </a:p>
        </p:txBody>
      </p:sp>
      <p:sp>
        <p:nvSpPr>
          <p:cNvPr id="295944" name="Espace réservé du numéro de diapositive 23">
            <a:extLst>
              <a:ext uri="{FF2B5EF4-FFF2-40B4-BE49-F238E27FC236}">
                <a16:creationId xmlns:a16="http://schemas.microsoft.com/office/drawing/2014/main" id="{E4D92C3B-C2BC-48D9-959C-280543A0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1FAB0-0EFC-4045-87F8-CF93C1D4F6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285</a:t>
            </a:fld>
            <a:endParaRPr lang="fr-BE" altLang="fr-FR"/>
          </a:p>
        </p:txBody>
      </p:sp>
      <p:pic>
        <p:nvPicPr>
          <p:cNvPr id="335881" name="Image 16" descr="belgique[1].gif">
            <a:extLst>
              <a:ext uri="{FF2B5EF4-FFF2-40B4-BE49-F238E27FC236}">
                <a16:creationId xmlns:a16="http://schemas.microsoft.com/office/drawing/2014/main" id="{04BA973F-AF3C-468C-BED2-E349B4E4F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82" name="Image 8" descr="rose-scraps-65.jpg">
            <a:extLst>
              <a:ext uri="{FF2B5EF4-FFF2-40B4-BE49-F238E27FC236}">
                <a16:creationId xmlns:a16="http://schemas.microsoft.com/office/drawing/2014/main" id="{76331D38-7F2C-4391-999B-EA291C675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384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83" name="Image 1">
            <a:extLst>
              <a:ext uri="{FF2B5EF4-FFF2-40B4-BE49-F238E27FC236}">
                <a16:creationId xmlns:a16="http://schemas.microsoft.com/office/drawing/2014/main" id="{625AD947-2C65-4387-9BA0-B429D6E6E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60213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31B90C9-1FAA-4C02-93F6-F9FD1765C28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Mencier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24" name="ZoneTexte 14">
            <a:extLst>
              <a:ext uri="{FF2B5EF4-FFF2-40B4-BE49-F238E27FC236}">
                <a16:creationId xmlns:a16="http://schemas.microsoft.com/office/drawing/2014/main" id="{4874399D-43EC-4F85-94DD-0B291B341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7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453C87B-B749-49C1-A44C-9833C258ED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6" name="ZoneTexte 21">
            <a:extLst>
              <a:ext uri="{FF2B5EF4-FFF2-40B4-BE49-F238E27FC236}">
                <a16:creationId xmlns:a16="http://schemas.microsoft.com/office/drawing/2014/main" id="{6ED876DB-B461-4AFB-BC64-A0015ACF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64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Villers-le-Temple  (B-Lg)le 11 février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Lavoir le 19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H50 – 3312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7927" name="ZoneTexte 22">
            <a:extLst>
              <a:ext uri="{FF2B5EF4-FFF2-40B4-BE49-F238E27FC236}">
                <a16:creationId xmlns:a16="http://schemas.microsoft.com/office/drawing/2014/main" id="{8D1B93B0-50A0-40ED-94FD-E0E217CD2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803775"/>
            <a:ext cx="58943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Participe à plusieurs opérations de parachutage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et vivres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Blessé, continue à se batte et ensuite est tué d'une balle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 plein front lors de l'attaque d'un convoi allemand</a:t>
            </a:r>
          </a:p>
        </p:txBody>
      </p:sp>
      <p:sp>
        <p:nvSpPr>
          <p:cNvPr id="296968" name="Espace réservé du numéro de diapositive 23">
            <a:extLst>
              <a:ext uri="{FF2B5EF4-FFF2-40B4-BE49-F238E27FC236}">
                <a16:creationId xmlns:a16="http://schemas.microsoft.com/office/drawing/2014/main" id="{F125E376-6662-4765-A14C-B9EBACE8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3D5F9-08D6-4798-BDB5-004828EEA0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286</a:t>
            </a:fld>
            <a:endParaRPr lang="fr-BE" altLang="fr-FR"/>
          </a:p>
        </p:txBody>
      </p:sp>
      <p:pic>
        <p:nvPicPr>
          <p:cNvPr id="337929" name="Image 16" descr="belgique[1].gif">
            <a:extLst>
              <a:ext uri="{FF2B5EF4-FFF2-40B4-BE49-F238E27FC236}">
                <a16:creationId xmlns:a16="http://schemas.microsoft.com/office/drawing/2014/main" id="{9425CD75-C8AC-4BF6-ADD1-88DAC188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0" name="Image 8" descr="rose-scraps-65.jpg">
            <a:extLst>
              <a:ext uri="{FF2B5EF4-FFF2-40B4-BE49-F238E27FC236}">
                <a16:creationId xmlns:a16="http://schemas.microsoft.com/office/drawing/2014/main" id="{92B3903D-60FA-4552-BFB2-D24CEDD73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384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1" name="Image 1">
            <a:extLst>
              <a:ext uri="{FF2B5EF4-FFF2-40B4-BE49-F238E27FC236}">
                <a16:creationId xmlns:a16="http://schemas.microsoft.com/office/drawing/2014/main" id="{3343D1C7-9BBF-4998-BE09-F57E2A9D5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76925"/>
            <a:ext cx="8620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C11C3F-A51B-4EA3-A872-0C9733265100}"/>
              </a:ext>
            </a:extLst>
          </p:cNvPr>
          <p:cNvGraphicFramePr>
            <a:graphicFrameLocks noGrp="1"/>
          </p:cNvGraphicFramePr>
          <p:nvPr/>
        </p:nvGraphicFramePr>
        <p:xfrm>
          <a:off x="38719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Merlot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9972" name="ZoneTexte 14">
            <a:extLst>
              <a:ext uri="{FF2B5EF4-FFF2-40B4-BE49-F238E27FC236}">
                <a16:creationId xmlns:a16="http://schemas.microsoft.com/office/drawing/2014/main" id="{865FAAC5-7569-4CC3-B14D-D44E1AB11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9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AD58C7F-B934-4A95-B102-33A1380CA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546350"/>
            <a:ext cx="16779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4" name="ZoneTexte 21">
            <a:extLst>
              <a:ext uri="{FF2B5EF4-FFF2-40B4-BE49-F238E27FC236}">
                <a16:creationId xmlns:a16="http://schemas.microsoft.com/office/drawing/2014/main" id="{A214E81F-849C-4E4B-8269-E21CF579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401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 le 27 février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I54 – 2230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39975" name="ZoneTexte 22">
            <a:extLst>
              <a:ext uri="{FF2B5EF4-FFF2-40B4-BE49-F238E27FC236}">
                <a16:creationId xmlns:a16="http://schemas.microsoft.com/office/drawing/2014/main" id="{CB12A438-FF2E-4E72-B0E9-AFF801E0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64163"/>
            <a:ext cx="4429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Adjudant ARA –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97992" name="Espace réservé du numéro de diapositive 23">
            <a:extLst>
              <a:ext uri="{FF2B5EF4-FFF2-40B4-BE49-F238E27FC236}">
                <a16:creationId xmlns:a16="http://schemas.microsoft.com/office/drawing/2014/main" id="{AF8DC9F7-914B-48C1-B1D4-5DADE168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6B79F-684F-41D1-A960-973E7FB20E9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287</a:t>
            </a:fld>
            <a:endParaRPr lang="fr-BE" altLang="fr-FR"/>
          </a:p>
        </p:txBody>
      </p:sp>
      <p:pic>
        <p:nvPicPr>
          <p:cNvPr id="339977" name="Image 16" descr="belgique[1].gif">
            <a:extLst>
              <a:ext uri="{FF2B5EF4-FFF2-40B4-BE49-F238E27FC236}">
                <a16:creationId xmlns:a16="http://schemas.microsoft.com/office/drawing/2014/main" id="{A2FE5DFB-E830-428E-96E8-D4961DB20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735E68-CC72-4A85-97F8-38D3D7C116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2265" r="5037" b="9461"/>
          <a:stretch/>
        </p:blipFill>
        <p:spPr>
          <a:xfrm>
            <a:off x="778857" y="404664"/>
            <a:ext cx="180116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9979" name="Image 9" descr="rose-scraps-65.jpg">
            <a:extLst>
              <a:ext uri="{FF2B5EF4-FFF2-40B4-BE49-F238E27FC236}">
                <a16:creationId xmlns:a16="http://schemas.microsoft.com/office/drawing/2014/main" id="{2D167F03-044D-4FF9-993B-5801A1DB6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1588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0" name="Image 2">
            <a:extLst>
              <a:ext uri="{FF2B5EF4-FFF2-40B4-BE49-F238E27FC236}">
                <a16:creationId xmlns:a16="http://schemas.microsoft.com/office/drawing/2014/main" id="{4163B19F-5663-46CD-B9C6-7741D3CE3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9064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FE42BC3-BF0C-4216-A400-8AE3D255971C}"/>
              </a:ext>
            </a:extLst>
          </p:cNvPr>
          <p:cNvGraphicFramePr>
            <a:graphicFrameLocks noGrp="1"/>
          </p:cNvGraphicFramePr>
          <p:nvPr/>
        </p:nvGraphicFramePr>
        <p:xfrm>
          <a:off x="3868738" y="1235075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Walter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Meurens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60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2020" name="ZoneTexte 14">
            <a:extLst>
              <a:ext uri="{FF2B5EF4-FFF2-40B4-BE49-F238E27FC236}">
                <a16:creationId xmlns:a16="http://schemas.microsoft.com/office/drawing/2014/main" id="{669B318F-7E32-4CCE-9933-428402748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2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7F768ED-B8B0-4B23-BBA4-BCE97F272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2" name="ZoneTexte 21">
            <a:extLst>
              <a:ext uri="{FF2B5EF4-FFF2-40B4-BE49-F238E27FC236}">
                <a16:creationId xmlns:a16="http://schemas.microsoft.com/office/drawing/2014/main" id="{CC39926C-2254-40C0-891C-7E133460B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4125913"/>
            <a:ext cx="3838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Aubel (B-Lg)  le 8 avril 1882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I59 – 1987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Aubel </a:t>
            </a:r>
          </a:p>
        </p:txBody>
      </p:sp>
      <p:sp>
        <p:nvSpPr>
          <p:cNvPr id="342023" name="ZoneTexte 22">
            <a:extLst>
              <a:ext uri="{FF2B5EF4-FFF2-40B4-BE49-F238E27FC236}">
                <a16:creationId xmlns:a16="http://schemas.microsoft.com/office/drawing/2014/main" id="{50212C93-34F3-46BD-AF2A-DA68D539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4813300"/>
            <a:ext cx="5435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Voiturier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 prisonniers évadés - Fournit faux papiers d'identité - Transport armes - Recrutement       </a:t>
            </a:r>
          </a:p>
        </p:txBody>
      </p:sp>
      <p:sp>
        <p:nvSpPr>
          <p:cNvPr id="299016" name="Espace réservé du numéro de diapositive 23">
            <a:extLst>
              <a:ext uri="{FF2B5EF4-FFF2-40B4-BE49-F238E27FC236}">
                <a16:creationId xmlns:a16="http://schemas.microsoft.com/office/drawing/2014/main" id="{D49DF0FB-66A6-48AC-9017-ED80B6FD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50C0C4-8973-4990-A6B8-7454450FD3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288</a:t>
            </a:fld>
            <a:endParaRPr lang="fr-BE" altLang="fr-FR"/>
          </a:p>
        </p:txBody>
      </p:sp>
      <p:pic>
        <p:nvPicPr>
          <p:cNvPr id="342025" name="Image 16" descr="belgique[1].gif">
            <a:extLst>
              <a:ext uri="{FF2B5EF4-FFF2-40B4-BE49-F238E27FC236}">
                <a16:creationId xmlns:a16="http://schemas.microsoft.com/office/drawing/2014/main" id="{ABDB50D7-92E3-4B48-B4AF-EDDA5BA62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6" name="Image 9" descr="rose-scraps-65.jpg">
            <a:extLst>
              <a:ext uri="{FF2B5EF4-FFF2-40B4-BE49-F238E27FC236}">
                <a16:creationId xmlns:a16="http://schemas.microsoft.com/office/drawing/2014/main" id="{946EF3E4-45E8-4871-9626-368AE83B0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4AA00A-D847-4576-B368-071F84ABA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3" y="478716"/>
            <a:ext cx="1962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2028" name="Image 1">
            <a:extLst>
              <a:ext uri="{FF2B5EF4-FFF2-40B4-BE49-F238E27FC236}">
                <a16:creationId xmlns:a16="http://schemas.microsoft.com/office/drawing/2014/main" id="{32F51B39-15AF-4236-8D4A-2C5AFB35D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5876925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BF9ACF-84DB-4C67-8A2B-071154D7126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Meys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4068" name="ZoneTexte 14">
            <a:extLst>
              <a:ext uri="{FF2B5EF4-FFF2-40B4-BE49-F238E27FC236}">
                <a16:creationId xmlns:a16="http://schemas.microsoft.com/office/drawing/2014/main" id="{F15C3E2B-B4BA-428A-B743-D6412E87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4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8187AE-B2B6-44B5-82E4-C2D1AAE45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70" name="ZoneTexte 21">
            <a:extLst>
              <a:ext uri="{FF2B5EF4-FFF2-40B4-BE49-F238E27FC236}">
                <a16:creationId xmlns:a16="http://schemas.microsoft.com/office/drawing/2014/main" id="{FE61C2B7-4372-485F-87F9-18525624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49725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Aubel (B-Lg)  le 26 avril 1895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23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C06 – 2203</a:t>
            </a:r>
          </a:p>
        </p:txBody>
      </p:sp>
      <p:sp>
        <p:nvSpPr>
          <p:cNvPr id="344071" name="ZoneTexte 22">
            <a:extLst>
              <a:ext uri="{FF2B5EF4-FFF2-40B4-BE49-F238E27FC236}">
                <a16:creationId xmlns:a16="http://schemas.microsoft.com/office/drawing/2014/main" id="{E886C012-92AB-4EFB-B1E4-AB7AB3C15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908675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-  Presse clandestine       </a:t>
            </a:r>
          </a:p>
        </p:txBody>
      </p:sp>
      <p:sp>
        <p:nvSpPr>
          <p:cNvPr id="300040" name="Espace réservé du numéro de diapositive 23">
            <a:extLst>
              <a:ext uri="{FF2B5EF4-FFF2-40B4-BE49-F238E27FC236}">
                <a16:creationId xmlns:a16="http://schemas.microsoft.com/office/drawing/2014/main" id="{A06ED2E3-AADC-4D25-86AE-866CA6B4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C14428-7EC4-4459-8B74-8D127BBD33B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289</a:t>
            </a:fld>
            <a:endParaRPr lang="fr-BE" altLang="fr-FR"/>
          </a:p>
        </p:txBody>
      </p:sp>
      <p:pic>
        <p:nvPicPr>
          <p:cNvPr id="344073" name="Image 16" descr="belgique[1].gif">
            <a:extLst>
              <a:ext uri="{FF2B5EF4-FFF2-40B4-BE49-F238E27FC236}">
                <a16:creationId xmlns:a16="http://schemas.microsoft.com/office/drawing/2014/main" id="{0461309A-F146-4DD6-9B02-13A4C0366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74" name="Image 9" descr="rose-scraps-65.jpg">
            <a:extLst>
              <a:ext uri="{FF2B5EF4-FFF2-40B4-BE49-F238E27FC236}">
                <a16:creationId xmlns:a16="http://schemas.microsoft.com/office/drawing/2014/main" id="{36C68A44-B343-4698-A912-EE15AAEA8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591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3DC731-FC9C-48D0-AC67-8CEA74F7AD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5200" r="5272" b="4952"/>
          <a:stretch/>
        </p:blipFill>
        <p:spPr>
          <a:xfrm>
            <a:off x="467544" y="404664"/>
            <a:ext cx="244421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4076" name="Image 10">
            <a:extLst>
              <a:ext uri="{FF2B5EF4-FFF2-40B4-BE49-F238E27FC236}">
                <a16:creationId xmlns:a16="http://schemas.microsoft.com/office/drawing/2014/main" id="{ABD17CB1-9678-4F02-AA30-B72501826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9064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93521EA-3FA0-49E8-BCE6-EE9020762692}"/>
              </a:ext>
            </a:extLst>
          </p:cNvPr>
          <p:cNvGraphicFramePr>
            <a:graphicFrameLocks noGrp="1"/>
          </p:cNvGraphicFramePr>
          <p:nvPr/>
        </p:nvGraphicFramePr>
        <p:xfrm>
          <a:off x="3913188" y="1268413"/>
          <a:ext cx="4943475" cy="1341437"/>
        </p:xfrm>
        <a:graphic>
          <a:graphicData uri="http://schemas.openxmlformats.org/drawingml/2006/table">
            <a:tbl>
              <a:tblPr/>
              <a:tblGrid>
                <a:gridCol w="49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Belleville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20" name="ZoneTexte 14">
            <a:extLst>
              <a:ext uri="{FF2B5EF4-FFF2-40B4-BE49-F238E27FC236}">
                <a16:creationId xmlns:a16="http://schemas.microsoft.com/office/drawing/2014/main" id="{7043D790-CA75-4937-B948-A2587383E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3B749C1-FBAB-4FC1-AFC0-C945E3BFC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17" descr="belgique[1].gif">
            <a:extLst>
              <a:ext uri="{FF2B5EF4-FFF2-40B4-BE49-F238E27FC236}">
                <a16:creationId xmlns:a16="http://schemas.microsoft.com/office/drawing/2014/main" id="{9DCCA536-F481-45D8-B94E-0985CC06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30083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ZoneTexte 21">
            <a:extLst>
              <a:ext uri="{FF2B5EF4-FFF2-40B4-BE49-F238E27FC236}">
                <a16:creationId xmlns:a16="http://schemas.microsoft.com/office/drawing/2014/main" id="{299AEB3C-EA2C-4656-81AC-362D6538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1767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Comblain-au-Pont  (B-Lg) le 2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H29 - 3929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Anthisnes</a:t>
            </a:r>
          </a:p>
        </p:txBody>
      </p:sp>
      <p:sp>
        <p:nvSpPr>
          <p:cNvPr id="33800" name="Espace réservé du numéro de diapositive 23">
            <a:extLst>
              <a:ext uri="{FF2B5EF4-FFF2-40B4-BE49-F238E27FC236}">
                <a16:creationId xmlns:a16="http://schemas.microsoft.com/office/drawing/2014/main" id="{538CD682-7F45-4D91-BEC4-46A216A5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71108B-E7E7-43F3-9971-17B9E8483A7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fr-BE" altLang="fr-FR"/>
          </a:p>
        </p:txBody>
      </p:sp>
      <p:pic>
        <p:nvPicPr>
          <p:cNvPr id="12" name="Image 11" descr="BELLEVILLE_Jules.jpg">
            <a:extLst>
              <a:ext uri="{FF2B5EF4-FFF2-40B4-BE49-F238E27FC236}">
                <a16:creationId xmlns:a16="http://schemas.microsoft.com/office/drawing/2014/main" id="{55BCE588-D001-4B7D-AAEE-535FA3120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88157" y="42064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6" name="Image 9" descr="rose-scraps-65.jpg">
            <a:extLst>
              <a:ext uri="{FF2B5EF4-FFF2-40B4-BE49-F238E27FC236}">
                <a16:creationId xmlns:a16="http://schemas.microsoft.com/office/drawing/2014/main" id="{57DB3710-F92B-4AB1-A612-BB7B65218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ZoneTexte 10">
            <a:extLst>
              <a:ext uri="{FF2B5EF4-FFF2-40B4-BE49-F238E27FC236}">
                <a16:creationId xmlns:a16="http://schemas.microsoft.com/office/drawing/2014/main" id="{08582268-055D-48C6-9624-2931F8F7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838" y="5084763"/>
            <a:ext cx="4930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Tailleur de pierres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AS – Groupe Zorro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Nombreux coups de mains dont délivrance d'un blessé prisonnier, enlèvement des SS flamands</a:t>
            </a:r>
          </a:p>
        </p:txBody>
      </p:sp>
      <p:pic>
        <p:nvPicPr>
          <p:cNvPr id="34828" name="Image 12">
            <a:extLst>
              <a:ext uri="{FF2B5EF4-FFF2-40B4-BE49-F238E27FC236}">
                <a16:creationId xmlns:a16="http://schemas.microsoft.com/office/drawing/2014/main" id="{E061EE40-9BC8-43D1-BF59-41E8211B4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4A12F20B-361F-4C7A-956D-98BBFF6C2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2.503              N° du prisonnier: 3.929</a:t>
            </a:r>
          </a:p>
        </p:txBody>
      </p:sp>
    </p:spTree>
  </p:cSld>
  <p:clrMapOvr>
    <a:masterClrMapping/>
  </p:clrMapOvr>
  <p:transition spd="slow"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E33363-0CDF-4538-A76B-48BAEA04342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Micidaux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6116" name="ZoneTexte 14">
            <a:extLst>
              <a:ext uri="{FF2B5EF4-FFF2-40B4-BE49-F238E27FC236}">
                <a16:creationId xmlns:a16="http://schemas.microsoft.com/office/drawing/2014/main" id="{093E617D-937E-4312-BB41-B3A332313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6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045A9BC-18AD-4ACD-A111-F8D37634D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8" name="ZoneTexte 21">
            <a:extLst>
              <a:ext uri="{FF2B5EF4-FFF2-40B4-BE49-F238E27FC236}">
                <a16:creationId xmlns:a16="http://schemas.microsoft.com/office/drawing/2014/main" id="{F51D0C25-9342-4B45-9C6B-9D16373C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2100"/>
            <a:ext cx="41576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I39 – 1643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46119" name="ZoneTexte 22">
            <a:extLst>
              <a:ext uri="{FF2B5EF4-FFF2-40B4-BE49-F238E27FC236}">
                <a16:creationId xmlns:a16="http://schemas.microsoft.com/office/drawing/2014/main" id="{EBCE259E-3BD8-4495-9B22-F4BC2E7F0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01064" name="Espace réservé du numéro de diapositive 23">
            <a:extLst>
              <a:ext uri="{FF2B5EF4-FFF2-40B4-BE49-F238E27FC236}">
                <a16:creationId xmlns:a16="http://schemas.microsoft.com/office/drawing/2014/main" id="{9A3D2BF1-C659-4864-B47E-9150A544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232EB-4CFF-4D74-B11F-C1855926EC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290</a:t>
            </a:fld>
            <a:endParaRPr lang="fr-BE" altLang="fr-FR"/>
          </a:p>
        </p:txBody>
      </p:sp>
      <p:pic>
        <p:nvPicPr>
          <p:cNvPr id="346121" name="Image 16" descr="belgique[1].gif">
            <a:extLst>
              <a:ext uri="{FF2B5EF4-FFF2-40B4-BE49-F238E27FC236}">
                <a16:creationId xmlns:a16="http://schemas.microsoft.com/office/drawing/2014/main" id="{B0407988-8DC9-41D0-BC45-1B5168DFE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122" name="Image 8" descr="rose-scraps-65.jpg">
            <a:extLst>
              <a:ext uri="{FF2B5EF4-FFF2-40B4-BE49-F238E27FC236}">
                <a16:creationId xmlns:a16="http://schemas.microsoft.com/office/drawing/2014/main" id="{6446B1A8-50BD-4947-AE8F-1B5314EF0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72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4BA607-A349-484F-B5C2-1ABE9917207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Midré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164" name="ZoneTexte 14">
            <a:extLst>
              <a:ext uri="{FF2B5EF4-FFF2-40B4-BE49-F238E27FC236}">
                <a16:creationId xmlns:a16="http://schemas.microsoft.com/office/drawing/2014/main" id="{D4188D3D-C8D8-416F-BD69-FF6D97280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8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A28CF9-00FB-459C-9DAF-59A2C1399D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66" name="ZoneTexte 21">
            <a:extLst>
              <a:ext uri="{FF2B5EF4-FFF2-40B4-BE49-F238E27FC236}">
                <a16:creationId xmlns:a16="http://schemas.microsoft.com/office/drawing/2014/main" id="{68101C4E-C540-41D3-BBFD-72FE5F81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D11 – 2313</a:t>
            </a:r>
          </a:p>
        </p:txBody>
      </p:sp>
      <p:sp>
        <p:nvSpPr>
          <p:cNvPr id="348167" name="ZoneTexte 22">
            <a:extLst>
              <a:ext uri="{FF2B5EF4-FFF2-40B4-BE49-F238E27FC236}">
                <a16:creationId xmlns:a16="http://schemas.microsoft.com/office/drawing/2014/main" id="{EB8F5A27-0A6F-4051-B223-36EFE441E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0867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02088" name="Espace réservé du numéro de diapositive 23">
            <a:extLst>
              <a:ext uri="{FF2B5EF4-FFF2-40B4-BE49-F238E27FC236}">
                <a16:creationId xmlns:a16="http://schemas.microsoft.com/office/drawing/2014/main" id="{EE292FD0-5B04-461B-AD70-2C1A9337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2E38E-4CCF-4148-B39F-1AE70F25B41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291</a:t>
            </a:fld>
            <a:endParaRPr lang="fr-BE" altLang="fr-FR"/>
          </a:p>
        </p:txBody>
      </p:sp>
      <p:pic>
        <p:nvPicPr>
          <p:cNvPr id="348169" name="Image 16" descr="belgique[1].gif">
            <a:extLst>
              <a:ext uri="{FF2B5EF4-FFF2-40B4-BE49-F238E27FC236}">
                <a16:creationId xmlns:a16="http://schemas.microsoft.com/office/drawing/2014/main" id="{5A75EFFC-640C-4F5F-A8E2-47C10601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70" name="Image 8" descr="rose-scraps-65.jpg">
            <a:extLst>
              <a:ext uri="{FF2B5EF4-FFF2-40B4-BE49-F238E27FC236}">
                <a16:creationId xmlns:a16="http://schemas.microsoft.com/office/drawing/2014/main" id="{A6DA726A-9C7C-4CC6-ACD8-4621DF4B7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0A77B80-DD0B-409C-90A9-A603FC09561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Mollers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0212" name="ZoneTexte 14">
            <a:extLst>
              <a:ext uri="{FF2B5EF4-FFF2-40B4-BE49-F238E27FC236}">
                <a16:creationId xmlns:a16="http://schemas.microsoft.com/office/drawing/2014/main" id="{FC0DCAEA-69DB-4B5C-B522-C76C49FEC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0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E837B7F-3BE2-4A47-8AC0-99F1E9906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538413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4" name="ZoneTexte 21">
            <a:extLst>
              <a:ext uri="{FF2B5EF4-FFF2-40B4-BE49-F238E27FC236}">
                <a16:creationId xmlns:a16="http://schemas.microsoft.com/office/drawing/2014/main" id="{91BA44A4-CC50-4D53-A3C6-A32E17DFF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2497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Lambermont (B-Lg)  le 5 décembre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J63 – 1958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Petit-Rechain  </a:t>
            </a:r>
          </a:p>
        </p:txBody>
      </p:sp>
      <p:sp>
        <p:nvSpPr>
          <p:cNvPr id="350215" name="ZoneTexte 22">
            <a:extLst>
              <a:ext uri="{FF2B5EF4-FFF2-40B4-BE49-F238E27FC236}">
                <a16:creationId xmlns:a16="http://schemas.microsoft.com/office/drawing/2014/main" id="{71577AEB-7008-4DB1-9E3A-2363E7D53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62575"/>
            <a:ext cx="45545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Doué d'un cran et d'une audace remarquable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les plus périlleuses</a:t>
            </a:r>
          </a:p>
        </p:txBody>
      </p:sp>
      <p:sp>
        <p:nvSpPr>
          <p:cNvPr id="303112" name="Espace réservé du numéro de diapositive 23">
            <a:extLst>
              <a:ext uri="{FF2B5EF4-FFF2-40B4-BE49-F238E27FC236}">
                <a16:creationId xmlns:a16="http://schemas.microsoft.com/office/drawing/2014/main" id="{E17EDCD7-1845-4AB1-8F3B-29897A34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D229E-3B90-4A63-BB09-2034F18B7B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292</a:t>
            </a:fld>
            <a:endParaRPr lang="fr-BE" altLang="fr-FR"/>
          </a:p>
        </p:txBody>
      </p:sp>
      <p:pic>
        <p:nvPicPr>
          <p:cNvPr id="350217" name="Image 16" descr="belgique[1].gif">
            <a:extLst>
              <a:ext uri="{FF2B5EF4-FFF2-40B4-BE49-F238E27FC236}">
                <a16:creationId xmlns:a16="http://schemas.microsoft.com/office/drawing/2014/main" id="{4D9007DE-1F80-4621-8A7D-10361182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18ED1D-7D97-416D-8DD0-DB71F36EB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5" y="404664"/>
            <a:ext cx="19700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0219" name="Image 9" descr="rose-scraps-65.jpg">
            <a:extLst>
              <a:ext uri="{FF2B5EF4-FFF2-40B4-BE49-F238E27FC236}">
                <a16:creationId xmlns:a16="http://schemas.microsoft.com/office/drawing/2014/main" id="{48CF2477-8A45-4FFC-954F-F3C6ACA49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15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20" name="Image 2">
            <a:extLst>
              <a:ext uri="{FF2B5EF4-FFF2-40B4-BE49-F238E27FC236}">
                <a16:creationId xmlns:a16="http://schemas.microsoft.com/office/drawing/2014/main" id="{4E5C46E8-29EE-497E-B0B6-27DAEEF72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49950"/>
            <a:ext cx="7778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16F53C2-25D7-459F-A383-3EA61A2B6B30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184275"/>
          <a:ext cx="5003800" cy="1439863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Molreau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2260" name="ZoneTexte 14">
            <a:extLst>
              <a:ext uri="{FF2B5EF4-FFF2-40B4-BE49-F238E27FC236}">
                <a16:creationId xmlns:a16="http://schemas.microsoft.com/office/drawing/2014/main" id="{8D9CA50A-7F8C-49B7-B5BB-4DC18B25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2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A793B2-32E1-495E-BDAC-D10A70A72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2" name="ZoneTexte 21">
            <a:extLst>
              <a:ext uri="{FF2B5EF4-FFF2-40B4-BE49-F238E27FC236}">
                <a16:creationId xmlns:a16="http://schemas.microsoft.com/office/drawing/2014/main" id="{7BD8188A-F9EA-416B-87EB-78F50052A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J14 – 1509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52263" name="ZoneTexte 22">
            <a:extLst>
              <a:ext uri="{FF2B5EF4-FFF2-40B4-BE49-F238E27FC236}">
                <a16:creationId xmlns:a16="http://schemas.microsoft.com/office/drawing/2014/main" id="{34DF1FB9-4B29-485A-9DD2-60FE7C409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90867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 </a:t>
            </a:r>
          </a:p>
        </p:txBody>
      </p:sp>
      <p:sp>
        <p:nvSpPr>
          <p:cNvPr id="304136" name="Espace réservé du numéro de diapositive 23">
            <a:extLst>
              <a:ext uri="{FF2B5EF4-FFF2-40B4-BE49-F238E27FC236}">
                <a16:creationId xmlns:a16="http://schemas.microsoft.com/office/drawing/2014/main" id="{DAB4BB61-117A-4616-A163-C7768A6D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19158-7C1D-468D-B4F2-2DB0C2E42E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293</a:t>
            </a:fld>
            <a:endParaRPr lang="fr-BE" altLang="fr-FR"/>
          </a:p>
        </p:txBody>
      </p:sp>
      <p:pic>
        <p:nvPicPr>
          <p:cNvPr id="352265" name="Image 16" descr="belgique[1].gif">
            <a:extLst>
              <a:ext uri="{FF2B5EF4-FFF2-40B4-BE49-F238E27FC236}">
                <a16:creationId xmlns:a16="http://schemas.microsoft.com/office/drawing/2014/main" id="{DBB2DBC7-14B0-4CBE-AFD1-116929DAF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6" name="Image 8" descr="rose-scraps-65.jpg">
            <a:extLst>
              <a:ext uri="{FF2B5EF4-FFF2-40B4-BE49-F238E27FC236}">
                <a16:creationId xmlns:a16="http://schemas.microsoft.com/office/drawing/2014/main" id="{7448E89A-742C-4E54-96BA-4B4C54A15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B39E2C-BF99-4DB7-80AA-FEFE9CEDB5A8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Willy Moreaux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4308" name="ZoneTexte 14">
            <a:extLst>
              <a:ext uri="{FF2B5EF4-FFF2-40B4-BE49-F238E27FC236}">
                <a16:creationId xmlns:a16="http://schemas.microsoft.com/office/drawing/2014/main" id="{ACE33EDC-A4E1-48D6-AF9F-13CF1A952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4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55A2F6-C96B-4279-A51D-664F3501EA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0" name="ZoneTexte 21">
            <a:extLst>
              <a:ext uri="{FF2B5EF4-FFF2-40B4-BE49-F238E27FC236}">
                <a16:creationId xmlns:a16="http://schemas.microsoft.com/office/drawing/2014/main" id="{9D6BE9FA-0998-4A9D-8C0A-034400836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9563"/>
            <a:ext cx="40259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Suxy (B-Lu)  le 16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H75 – 1565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Suxy  </a:t>
            </a:r>
          </a:p>
        </p:txBody>
      </p:sp>
      <p:sp>
        <p:nvSpPr>
          <p:cNvPr id="354311" name="ZoneTexte 22">
            <a:extLst>
              <a:ext uri="{FF2B5EF4-FFF2-40B4-BE49-F238E27FC236}">
                <a16:creationId xmlns:a16="http://schemas.microsoft.com/office/drawing/2014/main" id="{6A15A3E3-880D-4C3C-87CC-8130AAE42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5076825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participé à plusieurs missions très périlleuses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alors qu'il revenait avec un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fusillé le lendemain à l'aube        </a:t>
            </a:r>
          </a:p>
        </p:txBody>
      </p:sp>
      <p:sp>
        <p:nvSpPr>
          <p:cNvPr id="305160" name="Espace réservé du numéro de diapositive 23">
            <a:extLst>
              <a:ext uri="{FF2B5EF4-FFF2-40B4-BE49-F238E27FC236}">
                <a16:creationId xmlns:a16="http://schemas.microsoft.com/office/drawing/2014/main" id="{358C42DC-FBAE-4F9E-B623-81D58A0F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F88297-F706-454B-A5C6-D2375B157FE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294</a:t>
            </a:fld>
            <a:endParaRPr lang="fr-BE" altLang="fr-FR"/>
          </a:p>
        </p:txBody>
      </p:sp>
      <p:pic>
        <p:nvPicPr>
          <p:cNvPr id="354313" name="Image 16" descr="belgique[1].gif">
            <a:extLst>
              <a:ext uri="{FF2B5EF4-FFF2-40B4-BE49-F238E27FC236}">
                <a16:creationId xmlns:a16="http://schemas.microsoft.com/office/drawing/2014/main" id="{B4E15672-0CF9-4452-BC00-6BD46EBF0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0EBC3C7-6A5A-47FE-8E84-ACE7B13E8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2224" r="8741" b="24442"/>
          <a:stretch/>
        </p:blipFill>
        <p:spPr>
          <a:xfrm>
            <a:off x="475420" y="359785"/>
            <a:ext cx="240306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4315" name="Image 9" descr="rose-scraps-65.jpg">
            <a:extLst>
              <a:ext uri="{FF2B5EF4-FFF2-40B4-BE49-F238E27FC236}">
                <a16:creationId xmlns:a16="http://schemas.microsoft.com/office/drawing/2014/main" id="{4ECD252B-51CB-4B40-8EEA-9B9939ADF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84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16" name="Image 2">
            <a:extLst>
              <a:ext uri="{FF2B5EF4-FFF2-40B4-BE49-F238E27FC236}">
                <a16:creationId xmlns:a16="http://schemas.microsoft.com/office/drawing/2014/main" id="{D9FE3366-0634-4C3C-8E45-44FF6287D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2313"/>
            <a:ext cx="5715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7AB1614-6976-4100-929D-54B8E2B9C93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Morhfeld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6356" name="ZoneTexte 14">
            <a:extLst>
              <a:ext uri="{FF2B5EF4-FFF2-40B4-BE49-F238E27FC236}">
                <a16:creationId xmlns:a16="http://schemas.microsoft.com/office/drawing/2014/main" id="{66B0106D-3EB5-4331-824F-C49A1EDA9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6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DC85B7-C049-449D-84BF-5B1FDC1BC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8" name="ZoneTexte 21">
            <a:extLst>
              <a:ext uri="{FF2B5EF4-FFF2-40B4-BE49-F238E27FC236}">
                <a16:creationId xmlns:a16="http://schemas.microsoft.com/office/drawing/2014/main" id="{118B0A15-302F-4670-8CE1-F033764B7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14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H51 – 3927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56359" name="ZoneTexte 22">
            <a:extLst>
              <a:ext uri="{FF2B5EF4-FFF2-40B4-BE49-F238E27FC236}">
                <a16:creationId xmlns:a16="http://schemas.microsoft.com/office/drawing/2014/main" id="{352F48DD-C033-4F7A-95A1-416E2DF6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086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06184" name="Espace réservé du numéro de diapositive 23">
            <a:extLst>
              <a:ext uri="{FF2B5EF4-FFF2-40B4-BE49-F238E27FC236}">
                <a16:creationId xmlns:a16="http://schemas.microsoft.com/office/drawing/2014/main" id="{01FF363A-54F0-4D5D-B937-C51DDFC8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62230-F4B6-43DC-88D9-611DBC7B21D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295</a:t>
            </a:fld>
            <a:endParaRPr lang="fr-BE" altLang="fr-FR"/>
          </a:p>
        </p:txBody>
      </p:sp>
      <p:pic>
        <p:nvPicPr>
          <p:cNvPr id="356361" name="Image 16" descr="belgique[1].gif">
            <a:extLst>
              <a:ext uri="{FF2B5EF4-FFF2-40B4-BE49-F238E27FC236}">
                <a16:creationId xmlns:a16="http://schemas.microsoft.com/office/drawing/2014/main" id="{856D1574-AB5A-4ABB-AB09-C3907E56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62" name="Image 8" descr="rose-scraps-65.jpg">
            <a:extLst>
              <a:ext uri="{FF2B5EF4-FFF2-40B4-BE49-F238E27FC236}">
                <a16:creationId xmlns:a16="http://schemas.microsoft.com/office/drawing/2014/main" id="{EAC5426A-5F55-4125-BE8F-797BF189A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1591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039A93C-B354-4A8B-AFFF-956DB61E20B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Raoul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Mortal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04" name="ZoneTexte 14">
            <a:extLst>
              <a:ext uri="{FF2B5EF4-FFF2-40B4-BE49-F238E27FC236}">
                <a16:creationId xmlns:a16="http://schemas.microsoft.com/office/drawing/2014/main" id="{79F78411-D032-4A1B-B38E-84F41AD42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8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E5E5FF-6B34-4314-9927-42058C327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6" name="ZoneTexte 21">
            <a:extLst>
              <a:ext uri="{FF2B5EF4-FFF2-40B4-BE49-F238E27FC236}">
                <a16:creationId xmlns:a16="http://schemas.microsoft.com/office/drawing/2014/main" id="{EC039F86-06EF-43DC-AB18-7014AC32F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735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 le 9 août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Visé lors d’une mission le 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G55 – 1570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58407" name="ZoneTexte 22">
            <a:extLst>
              <a:ext uri="{FF2B5EF4-FFF2-40B4-BE49-F238E27FC236}">
                <a16:creationId xmlns:a16="http://schemas.microsoft.com/office/drawing/2014/main" id="{D5F567ED-CD04-467F-8767-978A749F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676900"/>
            <a:ext cx="442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Récolte vivres et vêtements - Ravitaillement</a:t>
            </a:r>
          </a:p>
        </p:txBody>
      </p:sp>
      <p:sp>
        <p:nvSpPr>
          <p:cNvPr id="307208" name="Espace réservé du numéro de diapositive 23">
            <a:extLst>
              <a:ext uri="{FF2B5EF4-FFF2-40B4-BE49-F238E27FC236}">
                <a16:creationId xmlns:a16="http://schemas.microsoft.com/office/drawing/2014/main" id="{C2F81AD3-8A4B-4914-8A50-DF2C7FC0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ECA09C-E772-4A25-8F71-512CEA82C7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296</a:t>
            </a:fld>
            <a:endParaRPr lang="fr-BE" altLang="fr-FR"/>
          </a:p>
        </p:txBody>
      </p:sp>
      <p:pic>
        <p:nvPicPr>
          <p:cNvPr id="358409" name="Image 16" descr="belgique[1].gif">
            <a:extLst>
              <a:ext uri="{FF2B5EF4-FFF2-40B4-BE49-F238E27FC236}">
                <a16:creationId xmlns:a16="http://schemas.microsoft.com/office/drawing/2014/main" id="{7ECA8E84-F489-4E48-BA27-317E6DE8F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D03652C-F128-48E8-8CFB-2DF7E56A2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68566"/>
            <a:ext cx="23802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11" name="Image 9" descr="rose-scraps-65.jpg">
            <a:extLst>
              <a:ext uri="{FF2B5EF4-FFF2-40B4-BE49-F238E27FC236}">
                <a16:creationId xmlns:a16="http://schemas.microsoft.com/office/drawing/2014/main" id="{8271A7CE-5434-43C5-B5CF-9246371C6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2797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2" name="Image 2">
            <a:extLst>
              <a:ext uri="{FF2B5EF4-FFF2-40B4-BE49-F238E27FC236}">
                <a16:creationId xmlns:a16="http://schemas.microsoft.com/office/drawing/2014/main" id="{0EE8BE13-2FCE-4D95-8897-14ACB2F21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676900"/>
            <a:ext cx="6191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16925A-EFE8-493E-9ECF-A5A5F39FC1BE}"/>
              </a:ext>
            </a:extLst>
          </p:cNvPr>
          <p:cNvGraphicFramePr>
            <a:graphicFrameLocks noGrp="1"/>
          </p:cNvGraphicFramePr>
          <p:nvPr/>
        </p:nvGraphicFramePr>
        <p:xfrm>
          <a:off x="38385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Mortroux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0452" name="ZoneTexte 14">
            <a:extLst>
              <a:ext uri="{FF2B5EF4-FFF2-40B4-BE49-F238E27FC236}">
                <a16:creationId xmlns:a16="http://schemas.microsoft.com/office/drawing/2014/main" id="{959249DA-F24E-4CDC-8D75-0D2B613B6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0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3CC3211-122D-43F1-A6CB-39F1358599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4" name="ZoneTexte 21">
            <a:extLst>
              <a:ext uri="{FF2B5EF4-FFF2-40B4-BE49-F238E27FC236}">
                <a16:creationId xmlns:a16="http://schemas.microsoft.com/office/drawing/2014/main" id="{30ADA19C-D568-4935-A955-D50612DB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6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G46 – 3322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60455" name="ZoneTexte 22">
            <a:extLst>
              <a:ext uri="{FF2B5EF4-FFF2-40B4-BE49-F238E27FC236}">
                <a16:creationId xmlns:a16="http://schemas.microsoft.com/office/drawing/2014/main" id="{BAF236BB-4A53-4463-9767-2676015E9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78450"/>
            <a:ext cx="2413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Monteur en chauffage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et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Guérillas - Sabotages</a:t>
            </a:r>
          </a:p>
        </p:txBody>
      </p:sp>
      <p:sp>
        <p:nvSpPr>
          <p:cNvPr id="308232" name="Espace réservé du numéro de diapositive 23">
            <a:extLst>
              <a:ext uri="{FF2B5EF4-FFF2-40B4-BE49-F238E27FC236}">
                <a16:creationId xmlns:a16="http://schemas.microsoft.com/office/drawing/2014/main" id="{895B3830-68A1-4F26-8D11-805EFB1A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147BA-37CA-4F46-B426-594636A3FD7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297</a:t>
            </a:fld>
            <a:endParaRPr lang="fr-BE" altLang="fr-FR"/>
          </a:p>
        </p:txBody>
      </p:sp>
      <p:pic>
        <p:nvPicPr>
          <p:cNvPr id="360457" name="Image 16" descr="belgique[1].gif">
            <a:extLst>
              <a:ext uri="{FF2B5EF4-FFF2-40B4-BE49-F238E27FC236}">
                <a16:creationId xmlns:a16="http://schemas.microsoft.com/office/drawing/2014/main" id="{28DEA291-E62F-4988-90A9-51186A845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8" name="Image 9" descr="rose-scraps-65.jpg">
            <a:extLst>
              <a:ext uri="{FF2B5EF4-FFF2-40B4-BE49-F238E27FC236}">
                <a16:creationId xmlns:a16="http://schemas.microsoft.com/office/drawing/2014/main" id="{45F6913F-D7D1-4650-92F9-27C242BCE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3975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30F298-DC39-45B5-9FC0-8ACF1E07C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6" y="359785"/>
            <a:ext cx="19862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0460" name="Image 1">
            <a:extLst>
              <a:ext uri="{FF2B5EF4-FFF2-40B4-BE49-F238E27FC236}">
                <a16:creationId xmlns:a16="http://schemas.microsoft.com/office/drawing/2014/main" id="{5B4FD597-9D33-4EFD-B4DD-D64146921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7075"/>
            <a:ext cx="534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61" name="Image 3">
            <a:extLst>
              <a:ext uri="{FF2B5EF4-FFF2-40B4-BE49-F238E27FC236}">
                <a16:creationId xmlns:a16="http://schemas.microsoft.com/office/drawing/2014/main" id="{2F099AE0-5FBD-47D6-B85A-037DEFEE0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5969000"/>
            <a:ext cx="7699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789EFC-EE92-4DC0-8AB4-304F7D3D422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Mosbeux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2500" name="ZoneTexte 14">
            <a:extLst>
              <a:ext uri="{FF2B5EF4-FFF2-40B4-BE49-F238E27FC236}">
                <a16:creationId xmlns:a16="http://schemas.microsoft.com/office/drawing/2014/main" id="{AD007FD1-D038-459B-86D7-7AB9281EE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2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CF1AC5A-8FC3-41D5-8264-171C4E18AA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2" name="ZoneTexte 21">
            <a:extLst>
              <a:ext uri="{FF2B5EF4-FFF2-40B4-BE49-F238E27FC236}">
                <a16:creationId xmlns:a16="http://schemas.microsoft.com/office/drawing/2014/main" id="{43DDE9D1-BD5D-4432-89A7-5898F3DC9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37988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62503" name="ZoneTexte 22">
            <a:extLst>
              <a:ext uri="{FF2B5EF4-FFF2-40B4-BE49-F238E27FC236}">
                <a16:creationId xmlns:a16="http://schemas.microsoft.com/office/drawing/2014/main" id="{F7E0A965-CD1F-447C-8577-E89899861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340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09256" name="Espace réservé du numéro de diapositive 23">
            <a:extLst>
              <a:ext uri="{FF2B5EF4-FFF2-40B4-BE49-F238E27FC236}">
                <a16:creationId xmlns:a16="http://schemas.microsoft.com/office/drawing/2014/main" id="{CAFC93D9-3340-487A-9A0F-5ED6FD6D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E979F-DF55-4CAC-BAD5-DFE4BED361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298</a:t>
            </a:fld>
            <a:endParaRPr lang="fr-BE" altLang="fr-FR"/>
          </a:p>
        </p:txBody>
      </p:sp>
      <p:pic>
        <p:nvPicPr>
          <p:cNvPr id="362505" name="Image 16" descr="belgique[1].gif">
            <a:extLst>
              <a:ext uri="{FF2B5EF4-FFF2-40B4-BE49-F238E27FC236}">
                <a16:creationId xmlns:a16="http://schemas.microsoft.com/office/drawing/2014/main" id="{84669128-168F-4B69-91DC-FE2761F7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2506" name="Image 8" descr="rose-scraps-65.jpg">
            <a:extLst>
              <a:ext uri="{FF2B5EF4-FFF2-40B4-BE49-F238E27FC236}">
                <a16:creationId xmlns:a16="http://schemas.microsoft.com/office/drawing/2014/main" id="{93E659D0-2164-4A42-9130-9AED2708E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72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692B05-85A1-4102-B4F5-12120BDBBCA0}"/>
              </a:ext>
            </a:extLst>
          </p:cNvPr>
          <p:cNvGraphicFramePr>
            <a:graphicFrameLocks noGrp="1"/>
          </p:cNvGraphicFramePr>
          <p:nvPr/>
        </p:nvGraphicFramePr>
        <p:xfrm>
          <a:off x="36242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Emmanuel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Moureau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4548" name="ZoneTexte 14">
            <a:extLst>
              <a:ext uri="{FF2B5EF4-FFF2-40B4-BE49-F238E27FC236}">
                <a16:creationId xmlns:a16="http://schemas.microsoft.com/office/drawing/2014/main" id="{AD6D4E73-FD61-4C80-B912-7BE81B1CD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4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3AA07D8-6874-48E3-AEA7-1C61240D94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ZoneTexte 21">
            <a:extLst>
              <a:ext uri="{FF2B5EF4-FFF2-40B4-BE49-F238E27FC236}">
                <a16:creationId xmlns:a16="http://schemas.microsoft.com/office/drawing/2014/main" id="{E641C799-B446-4D04-A202-E1AAAF12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84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Comblain-Fairon  (B-Lg) le 7 avril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L10 – 1509</a:t>
            </a:r>
          </a:p>
        </p:txBody>
      </p:sp>
      <p:sp>
        <p:nvSpPr>
          <p:cNvPr id="364551" name="ZoneTexte 22">
            <a:extLst>
              <a:ext uri="{FF2B5EF4-FFF2-40B4-BE49-F238E27FC236}">
                <a16:creationId xmlns:a16="http://schemas.microsoft.com/office/drawing/2014/main" id="{AA6FB745-8C26-4971-843B-6DD68C71D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49875"/>
            <a:ext cx="55911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MP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Sabotages - Participation au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de la centrale d'Ougrée et de la ligne Liège-Guillemins</a:t>
            </a:r>
          </a:p>
        </p:txBody>
      </p:sp>
      <p:sp>
        <p:nvSpPr>
          <p:cNvPr id="310280" name="Espace réservé du numéro de diapositive 23">
            <a:extLst>
              <a:ext uri="{FF2B5EF4-FFF2-40B4-BE49-F238E27FC236}">
                <a16:creationId xmlns:a16="http://schemas.microsoft.com/office/drawing/2014/main" id="{CB81271A-7F2B-46CC-AC62-F6699F3E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6DC29E-93D0-4F00-B523-9DC35F48FD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299</a:t>
            </a:fld>
            <a:endParaRPr lang="fr-BE" altLang="fr-FR"/>
          </a:p>
        </p:txBody>
      </p:sp>
      <p:pic>
        <p:nvPicPr>
          <p:cNvPr id="364553" name="Image 16" descr="belgique[1].gif">
            <a:extLst>
              <a:ext uri="{FF2B5EF4-FFF2-40B4-BE49-F238E27FC236}">
                <a16:creationId xmlns:a16="http://schemas.microsoft.com/office/drawing/2014/main" id="{4ABF3D5B-9FB5-49F4-8D98-201370A19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4" name="Image 8" descr="rose-scraps-65.jpg">
            <a:extLst>
              <a:ext uri="{FF2B5EF4-FFF2-40B4-BE49-F238E27FC236}">
                <a16:creationId xmlns:a16="http://schemas.microsoft.com/office/drawing/2014/main" id="{4642788B-CE5B-4C8B-B125-137D1FAC3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5" name="Image 1">
            <a:extLst>
              <a:ext uri="{FF2B5EF4-FFF2-40B4-BE49-F238E27FC236}">
                <a16:creationId xmlns:a16="http://schemas.microsoft.com/office/drawing/2014/main" id="{10E30552-3D4A-4737-AA79-44C57EB1C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35663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C7C34-FFB5-414C-9A2D-83CA01E3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12763"/>
            <a:ext cx="7200900" cy="10445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BE" dirty="0">
                <a:latin typeface="Calibri" pitchFamily="34" charset="0"/>
              </a:rPr>
              <a:t>Recensement des Héros </a:t>
            </a:r>
            <a:br>
              <a:rPr lang="fr-BE" dirty="0">
                <a:latin typeface="Calibri" pitchFamily="34" charset="0"/>
              </a:rPr>
            </a:br>
            <a:r>
              <a:rPr lang="fr-BE" dirty="0">
                <a:latin typeface="Calibri" pitchFamily="34" charset="0"/>
              </a:rPr>
              <a:t>fusillés en 1940-1945</a:t>
            </a:r>
          </a:p>
        </p:txBody>
      </p:sp>
      <p:sp>
        <p:nvSpPr>
          <p:cNvPr id="7171" name="Espace réservé du numéro de diapositive 3">
            <a:extLst>
              <a:ext uri="{FF2B5EF4-FFF2-40B4-BE49-F238E27FC236}">
                <a16:creationId xmlns:a16="http://schemas.microsoft.com/office/drawing/2014/main" id="{BCA54ACD-9B78-4605-816A-702D4227F7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94EE3-4FB4-4775-99B4-F226A8775C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BE" alt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57E20C-EC0F-4E7C-B57D-71E87DDA8E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7450" y="1773238"/>
            <a:ext cx="6769100" cy="3816350"/>
          </a:xfrm>
        </p:spPr>
        <p:txBody>
          <a:bodyPr>
            <a:noAutofit/>
          </a:bodyPr>
          <a:lstStyle/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Cette présentation donne au lecteur la possibilité de visualiser l’héroïsme de ces civils tombés au champ d’honneur pour avoir défendu leur pays contre l’envahisseur allemand.</a:t>
            </a:r>
          </a:p>
          <a:p>
            <a:pPr algn="just" eaLnBrk="1" fontAlgn="auto" hangingPunct="1"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Pour les codes: L01 signifie « rangée L – première tombe » - 2578 signifie le n° de dossier allemand.</a:t>
            </a:r>
          </a:p>
          <a:p>
            <a:pPr algn="just" eaLnBrk="1" fontAlgn="auto" hangingPunct="1"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Les rangées « A          F, K et L » contiennent encore les corps des fusillés.</a:t>
            </a: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Les rangées « G           J », les corps sont absents.</a:t>
            </a:r>
          </a:p>
          <a:p>
            <a:pPr marL="68580" indent="0" algn="just" eaLnBrk="1" fontAlgn="auto" hangingPunct="1">
              <a:buFont typeface="Arial" panose="020B0604020202020204" pitchFamily="34" charset="0"/>
              <a:buNone/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Puisse le lecteur avoir une pensée émue pour tous ces héros.</a:t>
            </a:r>
          </a:p>
          <a:p>
            <a:pPr algn="just" eaLnBrk="1" fontAlgn="auto" hangingPunct="1">
              <a:defRPr/>
            </a:pPr>
            <a:endParaRPr lang="fr-BE" sz="1400" dirty="0">
              <a:latin typeface="Calibri" pitchFamily="34" charset="0"/>
            </a:endParaRP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endParaRPr lang="fr-BE" sz="800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fr-BE" sz="1400" dirty="0">
                <a:latin typeface="Calibri" pitchFamily="34" charset="0"/>
              </a:rPr>
              <a:t>Contact: Michel CAILLET, Rue Branche </a:t>
            </a:r>
            <a:r>
              <a:rPr lang="fr-BE" sz="1400" dirty="0" err="1">
                <a:latin typeface="Calibri" pitchFamily="34" charset="0"/>
              </a:rPr>
              <a:t>Planchard</a:t>
            </a:r>
            <a:r>
              <a:rPr lang="fr-BE" sz="1400" dirty="0">
                <a:latin typeface="Calibri" pitchFamily="34" charset="0"/>
              </a:rPr>
              <a:t>, 104 à B-4000 – LIEGE</a:t>
            </a: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fr-BE" sz="1400" dirty="0">
                <a:latin typeface="Calibri" pitchFamily="34" charset="0"/>
              </a:rPr>
              <a:t>T/F: 04 – 246 22 61  -  P: 0474 – 119 185  -  C: michelcaillet1949@gmail.com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6BE6065-1976-48E3-B23F-E573729FEAD0}"/>
              </a:ext>
            </a:extLst>
          </p:cNvPr>
          <p:cNvCxnSpPr/>
          <p:nvPr/>
        </p:nvCxnSpPr>
        <p:spPr>
          <a:xfrm>
            <a:off x="3076575" y="4508500"/>
            <a:ext cx="35877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EBFA40A-F10B-42B7-8607-5DBB684BAA55}"/>
              </a:ext>
            </a:extLst>
          </p:cNvPr>
          <p:cNvCxnSpPr/>
          <p:nvPr/>
        </p:nvCxnSpPr>
        <p:spPr>
          <a:xfrm>
            <a:off x="3024188" y="4149725"/>
            <a:ext cx="36036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8ADF33-0FCA-4B31-AFAF-E8FC7517CEE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Julien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Berg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4" name="ZoneTexte 14">
            <a:extLst>
              <a:ext uri="{FF2B5EF4-FFF2-40B4-BE49-F238E27FC236}">
                <a16:creationId xmlns:a16="http://schemas.microsoft.com/office/drawing/2014/main" id="{3C3AE128-271A-4C0E-8EC4-20A5BB9CD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CEAFFE-D7C6-4951-A3CC-A7DEE13DC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 17" descr="belgique[1].gif">
            <a:extLst>
              <a:ext uri="{FF2B5EF4-FFF2-40B4-BE49-F238E27FC236}">
                <a16:creationId xmlns:a16="http://schemas.microsoft.com/office/drawing/2014/main" id="{85F455A2-26C7-4041-8F3F-910377BC2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ZoneTexte 21">
            <a:extLst>
              <a:ext uri="{FF2B5EF4-FFF2-40B4-BE49-F238E27FC236}">
                <a16:creationId xmlns:a16="http://schemas.microsoft.com/office/drawing/2014/main" id="{94E1C7F5-A895-45EC-9AE7-52B0E8440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49725"/>
            <a:ext cx="39354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9 septembre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G35 - 1482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Fouches</a:t>
            </a:r>
          </a:p>
        </p:txBody>
      </p:sp>
      <p:sp>
        <p:nvSpPr>
          <p:cNvPr id="35848" name="ZoneTexte 22">
            <a:extLst>
              <a:ext uri="{FF2B5EF4-FFF2-40B4-BE49-F238E27FC236}">
                <a16:creationId xmlns:a16="http://schemas.microsoft.com/office/drawing/2014/main" id="{25A26D7D-F038-4E4E-A151-036275404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5095875"/>
            <a:ext cx="2771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Cordonnier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déraillement train.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réfractaires.</a:t>
            </a:r>
          </a:p>
        </p:txBody>
      </p:sp>
      <p:sp>
        <p:nvSpPr>
          <p:cNvPr id="34825" name="Espace réservé du numéro de diapositive 23">
            <a:extLst>
              <a:ext uri="{FF2B5EF4-FFF2-40B4-BE49-F238E27FC236}">
                <a16:creationId xmlns:a16="http://schemas.microsoft.com/office/drawing/2014/main" id="{FD96C538-D259-4B2E-80B8-0FC1318E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5D6FCB-C80A-49BC-98BC-51A26BD77A5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fr-BE" altLang="fr-FR"/>
          </a:p>
        </p:txBody>
      </p:sp>
      <p:pic>
        <p:nvPicPr>
          <p:cNvPr id="35850" name="Image 8" descr="rose-scraps-65.jpg">
            <a:extLst>
              <a:ext uri="{FF2B5EF4-FFF2-40B4-BE49-F238E27FC236}">
                <a16:creationId xmlns:a16="http://schemas.microsoft.com/office/drawing/2014/main" id="{A5385247-E059-4BD3-A35B-2A729402D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17863"/>
            <a:ext cx="83661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Image 1">
            <a:extLst>
              <a:ext uri="{FF2B5EF4-FFF2-40B4-BE49-F238E27FC236}">
                <a16:creationId xmlns:a16="http://schemas.microsoft.com/office/drawing/2014/main" id="{6AB62E7B-A700-4124-876D-86196B6A4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92800"/>
            <a:ext cx="9366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CC7E3F7E-BCCE-4FB1-8FF5-FF89C144E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3.369              N° du prisonnier: 1.462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7E7287-0439-4274-A026-8FC8DE941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50" y="496102"/>
            <a:ext cx="1884393" cy="2515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2639353-4AF9-44FE-9934-573A9DCB7CF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Moureaux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6596" name="ZoneTexte 14">
            <a:extLst>
              <a:ext uri="{FF2B5EF4-FFF2-40B4-BE49-F238E27FC236}">
                <a16:creationId xmlns:a16="http://schemas.microsoft.com/office/drawing/2014/main" id="{B0A44815-E26D-41B7-B4C6-472B4F33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65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982F925-6D14-4945-90E7-937CF56D1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8" name="ZoneTexte 21">
            <a:extLst>
              <a:ext uri="{FF2B5EF4-FFF2-40B4-BE49-F238E27FC236}">
                <a16:creationId xmlns:a16="http://schemas.microsoft.com/office/drawing/2014/main" id="{E2D7EAB2-C8A8-4646-ADB7-F7BE932BE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9725"/>
            <a:ext cx="3870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7 février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H76 – 1937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66599" name="ZoneTexte 22">
            <a:extLst>
              <a:ext uri="{FF2B5EF4-FFF2-40B4-BE49-F238E27FC236}">
                <a16:creationId xmlns:a16="http://schemas.microsoft.com/office/drawing/2014/main" id="{3DF36777-0688-471E-B8C9-D506EF2A7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311304" name="Espace réservé du numéro de diapositive 23">
            <a:extLst>
              <a:ext uri="{FF2B5EF4-FFF2-40B4-BE49-F238E27FC236}">
                <a16:creationId xmlns:a16="http://schemas.microsoft.com/office/drawing/2014/main" id="{11331D1C-88B3-4B85-993E-C5A03D82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D2D5FC-C869-4AF7-959A-F659280FB97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300</a:t>
            </a:fld>
            <a:endParaRPr lang="fr-BE" altLang="fr-FR"/>
          </a:p>
        </p:txBody>
      </p:sp>
      <p:pic>
        <p:nvPicPr>
          <p:cNvPr id="366601" name="Image 16" descr="belgique[1].gif">
            <a:extLst>
              <a:ext uri="{FF2B5EF4-FFF2-40B4-BE49-F238E27FC236}">
                <a16:creationId xmlns:a16="http://schemas.microsoft.com/office/drawing/2014/main" id="{702C794D-4373-447C-AF94-A7F8A2446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4908B4-0756-498F-B104-7E32EFD5C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37436"/>
            <a:ext cx="233882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6603" name="Image 9" descr="rose-scraps-65.jpg">
            <a:extLst>
              <a:ext uri="{FF2B5EF4-FFF2-40B4-BE49-F238E27FC236}">
                <a16:creationId xmlns:a16="http://schemas.microsoft.com/office/drawing/2014/main" id="{3A0E8F29-E683-4340-A443-31985E46E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6188" y="32464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4A5AFAE-2EAF-4270-99AA-72368C40573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Alfred Mouton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644" name="ZoneTexte 14">
            <a:extLst>
              <a:ext uri="{FF2B5EF4-FFF2-40B4-BE49-F238E27FC236}">
                <a16:creationId xmlns:a16="http://schemas.microsoft.com/office/drawing/2014/main" id="{5EE5DDD2-CD4E-43AE-B0FF-BDEFC24D6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8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0BE72EA-A3EA-4D1D-8E32-08091EB1A4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6" name="ZoneTexte 21">
            <a:extLst>
              <a:ext uri="{FF2B5EF4-FFF2-40B4-BE49-F238E27FC236}">
                <a16:creationId xmlns:a16="http://schemas.microsoft.com/office/drawing/2014/main" id="{A60609A7-5526-4270-BCEF-AB94A491D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49725"/>
            <a:ext cx="502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Florennes (B-Na)  le 13 juin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C10 – 2216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68647" name="ZoneTexte 22">
            <a:extLst>
              <a:ext uri="{FF2B5EF4-FFF2-40B4-BE49-F238E27FC236}">
                <a16:creationId xmlns:a16="http://schemas.microsoft.com/office/drawing/2014/main" id="{ED0AD579-1C30-4BD1-B109-F04A2FA5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5915025"/>
            <a:ext cx="82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       </a:t>
            </a:r>
          </a:p>
        </p:txBody>
      </p:sp>
      <p:sp>
        <p:nvSpPr>
          <p:cNvPr id="312328" name="Espace réservé du numéro de diapositive 23">
            <a:extLst>
              <a:ext uri="{FF2B5EF4-FFF2-40B4-BE49-F238E27FC236}">
                <a16:creationId xmlns:a16="http://schemas.microsoft.com/office/drawing/2014/main" id="{D6CF6AA8-A85A-474A-9F48-DE2102A9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995A1D-5825-4686-9260-7964D4EB05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301</a:t>
            </a:fld>
            <a:endParaRPr lang="fr-BE" altLang="fr-FR"/>
          </a:p>
        </p:txBody>
      </p:sp>
      <p:pic>
        <p:nvPicPr>
          <p:cNvPr id="368649" name="Image 16" descr="belgique[1].gif">
            <a:extLst>
              <a:ext uri="{FF2B5EF4-FFF2-40B4-BE49-F238E27FC236}">
                <a16:creationId xmlns:a16="http://schemas.microsoft.com/office/drawing/2014/main" id="{A587EF8A-109D-477D-AD09-2C374C890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50" name="Image 9" descr="rose-scraps-65.jpg">
            <a:extLst>
              <a:ext uri="{FF2B5EF4-FFF2-40B4-BE49-F238E27FC236}">
                <a16:creationId xmlns:a16="http://schemas.microsoft.com/office/drawing/2014/main" id="{FFE92298-AFC3-4E7F-B1C2-C06D0FE4A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2075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C98D29-71B6-41FB-81E0-2CDA895BFB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4847" r="7878" b="4556"/>
          <a:stretch/>
        </p:blipFill>
        <p:spPr>
          <a:xfrm>
            <a:off x="539552" y="301618"/>
            <a:ext cx="227077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CFB4049-B93B-4A2A-A952-CA6CD0BE83A4}"/>
              </a:ext>
            </a:extLst>
          </p:cNvPr>
          <p:cNvGraphicFramePr>
            <a:graphicFrameLocks noGrp="1"/>
          </p:cNvGraphicFramePr>
          <p:nvPr/>
        </p:nvGraphicFramePr>
        <p:xfrm>
          <a:off x="356393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Stanislav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Mroscwski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0692" name="ZoneTexte 14">
            <a:extLst>
              <a:ext uri="{FF2B5EF4-FFF2-40B4-BE49-F238E27FC236}">
                <a16:creationId xmlns:a16="http://schemas.microsoft.com/office/drawing/2014/main" id="{7B89F4B5-652C-499E-BD11-2F3BEF592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0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6A98266-875F-4736-A1A8-C0FD5DD03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4" name="ZoneTexte 21">
            <a:extLst>
              <a:ext uri="{FF2B5EF4-FFF2-40B4-BE49-F238E27FC236}">
                <a16:creationId xmlns:a16="http://schemas.microsoft.com/office/drawing/2014/main" id="{B22671CE-066A-4607-867B-350E11091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49725"/>
            <a:ext cx="4030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A06 – 1514</a:t>
            </a:r>
          </a:p>
        </p:txBody>
      </p:sp>
      <p:sp>
        <p:nvSpPr>
          <p:cNvPr id="370695" name="ZoneTexte 22">
            <a:extLst>
              <a:ext uri="{FF2B5EF4-FFF2-40B4-BE49-F238E27FC236}">
                <a16:creationId xmlns:a16="http://schemas.microsoft.com/office/drawing/2014/main" id="{8AB968E2-0622-4126-AB53-8B0C4A7E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58769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13352" name="Espace réservé du numéro de diapositive 23">
            <a:extLst>
              <a:ext uri="{FF2B5EF4-FFF2-40B4-BE49-F238E27FC236}">
                <a16:creationId xmlns:a16="http://schemas.microsoft.com/office/drawing/2014/main" id="{E3844E24-962D-4314-B7C2-F9D1FBB3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38596-8B29-4ACD-88C7-BB98B36DD6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302</a:t>
            </a:fld>
            <a:endParaRPr lang="fr-BE" altLang="fr-FR"/>
          </a:p>
        </p:txBody>
      </p:sp>
      <p:pic>
        <p:nvPicPr>
          <p:cNvPr id="370697" name="Image 1">
            <a:extLst>
              <a:ext uri="{FF2B5EF4-FFF2-40B4-BE49-F238E27FC236}">
                <a16:creationId xmlns:a16="http://schemas.microsoft.com/office/drawing/2014/main" id="{41862328-79CA-4F7B-8847-8C33A9BDC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3216275"/>
            <a:ext cx="11207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8" name="Image 8" descr="rose-scraps-65.jpg">
            <a:extLst>
              <a:ext uri="{FF2B5EF4-FFF2-40B4-BE49-F238E27FC236}">
                <a16:creationId xmlns:a16="http://schemas.microsoft.com/office/drawing/2014/main" id="{19EADE93-7DA3-43DF-BC0A-035BC69E1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512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778B4B-1487-4516-BD89-EAFA81FE8006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Navar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2740" name="ZoneTexte 14">
            <a:extLst>
              <a:ext uri="{FF2B5EF4-FFF2-40B4-BE49-F238E27FC236}">
                <a16:creationId xmlns:a16="http://schemas.microsoft.com/office/drawing/2014/main" id="{D84A9CEC-39E1-4D58-BC31-1284480D9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2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C7ACE23-C0A6-4523-A518-022572628B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2" name="ZoneTexte 21">
            <a:extLst>
              <a:ext uri="{FF2B5EF4-FFF2-40B4-BE49-F238E27FC236}">
                <a16:creationId xmlns:a16="http://schemas.microsoft.com/office/drawing/2014/main" id="{D11331FF-1A18-4A76-88D0-62461FE5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49725"/>
            <a:ext cx="407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K06 – 1580</a:t>
            </a:r>
          </a:p>
        </p:txBody>
      </p:sp>
      <p:sp>
        <p:nvSpPr>
          <p:cNvPr id="372743" name="ZoneTexte 22">
            <a:extLst>
              <a:ext uri="{FF2B5EF4-FFF2-40B4-BE49-F238E27FC236}">
                <a16:creationId xmlns:a16="http://schemas.microsoft.com/office/drawing/2014/main" id="{BFE4E79F-A194-4614-9C9E-C1DF5F840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3600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14376" name="Espace réservé du numéro de diapositive 23">
            <a:extLst>
              <a:ext uri="{FF2B5EF4-FFF2-40B4-BE49-F238E27FC236}">
                <a16:creationId xmlns:a16="http://schemas.microsoft.com/office/drawing/2014/main" id="{518DD561-F69D-4F7C-AFA3-1C3B0D51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DCFFC-2471-41CF-9622-CA4C53B153C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303</a:t>
            </a:fld>
            <a:endParaRPr lang="fr-BE" altLang="fr-FR"/>
          </a:p>
        </p:txBody>
      </p:sp>
      <p:pic>
        <p:nvPicPr>
          <p:cNvPr id="372745" name="Image 8" descr="belgique[1].gif">
            <a:extLst>
              <a:ext uri="{FF2B5EF4-FFF2-40B4-BE49-F238E27FC236}">
                <a16:creationId xmlns:a16="http://schemas.microsoft.com/office/drawing/2014/main" id="{0C9FF4D8-18AB-4EE6-828B-B6A970FBB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6" name="Image 9" descr="rose-scraps-65.jpg">
            <a:extLst>
              <a:ext uri="{FF2B5EF4-FFF2-40B4-BE49-F238E27FC236}">
                <a16:creationId xmlns:a16="http://schemas.microsoft.com/office/drawing/2014/main" id="{9764F30A-90A5-491F-94DB-6D1F2E8B1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ZoneTexte 14">
            <a:extLst>
              <a:ext uri="{FF2B5EF4-FFF2-40B4-BE49-F238E27FC236}">
                <a16:creationId xmlns:a16="http://schemas.microsoft.com/office/drawing/2014/main" id="{B8D91576-9323-4C71-8516-769F78ECA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47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E50920-39D3-433B-8675-132F5DEA91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88" name="ZoneTexte 21">
            <a:extLst>
              <a:ext uri="{FF2B5EF4-FFF2-40B4-BE49-F238E27FC236}">
                <a16:creationId xmlns:a16="http://schemas.microsoft.com/office/drawing/2014/main" id="{4978A8ED-6D60-4BEE-9BD7-AE29B5966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4149725"/>
            <a:ext cx="711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Trembleur (B-Lg)  le 6 juillet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J03 – 38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Aubel  </a:t>
            </a:r>
          </a:p>
        </p:txBody>
      </p:sp>
      <p:sp>
        <p:nvSpPr>
          <p:cNvPr id="374789" name="ZoneTexte 22">
            <a:extLst>
              <a:ext uri="{FF2B5EF4-FFF2-40B4-BE49-F238E27FC236}">
                <a16:creationId xmlns:a16="http://schemas.microsoft.com/office/drawing/2014/main" id="{C748F184-2B32-407C-B0AD-B890C4041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75238"/>
            <a:ext cx="478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15398" name="Espace réservé du numéro de diapositive 23">
            <a:extLst>
              <a:ext uri="{FF2B5EF4-FFF2-40B4-BE49-F238E27FC236}">
                <a16:creationId xmlns:a16="http://schemas.microsoft.com/office/drawing/2014/main" id="{B0AC317C-D4F2-473B-A78F-BE53136B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221A03-39C7-4C66-A9B7-B2AA96357F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304</a:t>
            </a:fld>
            <a:endParaRPr lang="fr-BE" altLang="fr-FR"/>
          </a:p>
        </p:txBody>
      </p:sp>
      <p:pic>
        <p:nvPicPr>
          <p:cNvPr id="374791" name="Image 8" descr="belgique[1].gif">
            <a:extLst>
              <a:ext uri="{FF2B5EF4-FFF2-40B4-BE49-F238E27FC236}">
                <a16:creationId xmlns:a16="http://schemas.microsoft.com/office/drawing/2014/main" id="{08BCB910-3EFA-401A-87FB-0CF40AAA7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2" name="Image 9" descr="rose-scraps-65.jpg">
            <a:extLst>
              <a:ext uri="{FF2B5EF4-FFF2-40B4-BE49-F238E27FC236}">
                <a16:creationId xmlns:a16="http://schemas.microsoft.com/office/drawing/2014/main" id="{C9E4DE72-4DB0-48D5-B95E-7ACEE69F9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3" name="Image 1">
            <a:extLst>
              <a:ext uri="{FF2B5EF4-FFF2-40B4-BE49-F238E27FC236}">
                <a16:creationId xmlns:a16="http://schemas.microsoft.com/office/drawing/2014/main" id="{66B09EB9-0C50-4BBF-AEA2-20503DB8D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67413"/>
            <a:ext cx="9048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E23BAF-7585-410A-A8D9-74D563CDC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9" y="430025"/>
            <a:ext cx="1650291" cy="2535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D7AE94-7F82-4139-BD57-5492E194B6E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Thomas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Nihant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AAB6B76-DB54-4BA2-9B44-8E541ECBC8B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Nizet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6836" name="ZoneTexte 14">
            <a:extLst>
              <a:ext uri="{FF2B5EF4-FFF2-40B4-BE49-F238E27FC236}">
                <a16:creationId xmlns:a16="http://schemas.microsoft.com/office/drawing/2014/main" id="{C8F2D6B8-C9DE-48A7-BA3F-55B9624D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6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8FF94D-D979-4081-95C8-4663372054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8" name="ZoneTexte 21">
            <a:extLst>
              <a:ext uri="{FF2B5EF4-FFF2-40B4-BE49-F238E27FC236}">
                <a16:creationId xmlns:a16="http://schemas.microsoft.com/office/drawing/2014/main" id="{F20B5A25-CD8C-439A-8B8E-5C2F2F48B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39433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1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H36 – 1452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 </a:t>
            </a:r>
          </a:p>
        </p:txBody>
      </p:sp>
      <p:sp>
        <p:nvSpPr>
          <p:cNvPr id="376839" name="ZoneTexte 22">
            <a:extLst>
              <a:ext uri="{FF2B5EF4-FFF2-40B4-BE49-F238E27FC236}">
                <a16:creationId xmlns:a16="http://schemas.microsoft.com/office/drawing/2014/main" id="{722A2655-2603-4DCB-8FF6-0361E4489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5378450"/>
            <a:ext cx="4662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divers coup de main</a:t>
            </a:r>
          </a:p>
        </p:txBody>
      </p:sp>
      <p:sp>
        <p:nvSpPr>
          <p:cNvPr id="316424" name="Espace réservé du numéro de diapositive 23">
            <a:extLst>
              <a:ext uri="{FF2B5EF4-FFF2-40B4-BE49-F238E27FC236}">
                <a16:creationId xmlns:a16="http://schemas.microsoft.com/office/drawing/2014/main" id="{4B78902F-589E-41E8-8940-6F4DD35A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CC9327-6DC5-4555-89AA-DC274135639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305</a:t>
            </a:fld>
            <a:endParaRPr lang="fr-BE" altLang="fr-FR"/>
          </a:p>
        </p:txBody>
      </p:sp>
      <p:pic>
        <p:nvPicPr>
          <p:cNvPr id="376841" name="Image 8" descr="belgique[1].gif">
            <a:extLst>
              <a:ext uri="{FF2B5EF4-FFF2-40B4-BE49-F238E27FC236}">
                <a16:creationId xmlns:a16="http://schemas.microsoft.com/office/drawing/2014/main" id="{4D5353E5-44BE-425E-A831-546E626EC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67C561-9D10-4317-AC1E-3807C8907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7" y="435364"/>
            <a:ext cx="190575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6843" name="Image 9" descr="rose-scraps-65.jpg">
            <a:extLst>
              <a:ext uri="{FF2B5EF4-FFF2-40B4-BE49-F238E27FC236}">
                <a16:creationId xmlns:a16="http://schemas.microsoft.com/office/drawing/2014/main" id="{A6C7535C-D570-4361-8D8F-A91DA052E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88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44" name="Image 2">
            <a:extLst>
              <a:ext uri="{FF2B5EF4-FFF2-40B4-BE49-F238E27FC236}">
                <a16:creationId xmlns:a16="http://schemas.microsoft.com/office/drawing/2014/main" id="{1EF63135-3623-4811-876D-847974C4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840413"/>
            <a:ext cx="534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0550AE-F769-44F6-B7F0-C44CD1BDD6D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68425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Norbert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Nizet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8884" name="ZoneTexte 14">
            <a:extLst>
              <a:ext uri="{FF2B5EF4-FFF2-40B4-BE49-F238E27FC236}">
                <a16:creationId xmlns:a16="http://schemas.microsoft.com/office/drawing/2014/main" id="{3E89B78F-3634-4BB9-A49D-40389CFA5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78885" name="ZoneTexte 21">
            <a:extLst>
              <a:ext uri="{FF2B5EF4-FFF2-40B4-BE49-F238E27FC236}">
                <a16:creationId xmlns:a16="http://schemas.microsoft.com/office/drawing/2014/main" id="{A62D1D74-5809-4E1D-9244-E82A420B7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5757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Bande (B-Lu)  le 24 mai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pour des faits judiciaires le 3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H59 – 1504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78886" name="ZoneTexte 22">
            <a:extLst>
              <a:ext uri="{FF2B5EF4-FFF2-40B4-BE49-F238E27FC236}">
                <a16:creationId xmlns:a16="http://schemas.microsoft.com/office/drawing/2014/main" id="{50006B73-D619-429F-A3FB-3259C7D8E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5876925"/>
            <a:ext cx="226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 </a:t>
            </a:r>
          </a:p>
        </p:txBody>
      </p:sp>
      <p:sp>
        <p:nvSpPr>
          <p:cNvPr id="317447" name="Espace réservé du numéro de diapositive 23">
            <a:extLst>
              <a:ext uri="{FF2B5EF4-FFF2-40B4-BE49-F238E27FC236}">
                <a16:creationId xmlns:a16="http://schemas.microsoft.com/office/drawing/2014/main" id="{B414E880-4453-4461-8A2D-FC754CA3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833CE8-07FA-4622-AF6D-1136B6213B4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306</a:t>
            </a:fld>
            <a:endParaRPr lang="fr-BE" altLang="fr-FR"/>
          </a:p>
        </p:txBody>
      </p:sp>
      <p:pic>
        <p:nvPicPr>
          <p:cNvPr id="378888" name="Image 9" descr="rose-scraps-65.jpg">
            <a:extLst>
              <a:ext uri="{FF2B5EF4-FFF2-40B4-BE49-F238E27FC236}">
                <a16:creationId xmlns:a16="http://schemas.microsoft.com/office/drawing/2014/main" id="{88215E19-81EF-40D4-BE0C-DD15B3945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3512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70A34D-972B-4B99-BCB7-A11A007A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2" y="412096"/>
            <a:ext cx="231774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28DA41-F058-4F9A-9380-F79F7BD97DE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Noé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0932" name="ZoneTexte 14">
            <a:extLst>
              <a:ext uri="{FF2B5EF4-FFF2-40B4-BE49-F238E27FC236}">
                <a16:creationId xmlns:a16="http://schemas.microsoft.com/office/drawing/2014/main" id="{653B1BE3-0ECF-4FDB-905F-29D0BD3E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0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6ECABCA-DFBD-44FE-B0DE-1B97002A8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4" name="ZoneTexte 21">
            <a:extLst>
              <a:ext uri="{FF2B5EF4-FFF2-40B4-BE49-F238E27FC236}">
                <a16:creationId xmlns:a16="http://schemas.microsoft.com/office/drawing/2014/main" id="{004BA40B-B784-4026-A42A-989A84322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Walshoutem (B-Vb)  le 21 avril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I44 – 1629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80935" name="ZoneTexte 22">
            <a:extLst>
              <a:ext uri="{FF2B5EF4-FFF2-40B4-BE49-F238E27FC236}">
                <a16:creationId xmlns:a16="http://schemas.microsoft.com/office/drawing/2014/main" id="{85C4CED1-4C05-4AAF-9786-A22DFDFB1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367338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Boucher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 - Aida les réfractaires        </a:t>
            </a:r>
          </a:p>
        </p:txBody>
      </p:sp>
      <p:sp>
        <p:nvSpPr>
          <p:cNvPr id="318472" name="Espace réservé du numéro de diapositive 23">
            <a:extLst>
              <a:ext uri="{FF2B5EF4-FFF2-40B4-BE49-F238E27FC236}">
                <a16:creationId xmlns:a16="http://schemas.microsoft.com/office/drawing/2014/main" id="{49F13D0F-8889-4D8C-83F2-B4EE38CE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D42458-61DA-438C-8FB4-9A60FAFFE6A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307</a:t>
            </a:fld>
            <a:endParaRPr lang="fr-BE" altLang="fr-FR"/>
          </a:p>
        </p:txBody>
      </p:sp>
      <p:pic>
        <p:nvPicPr>
          <p:cNvPr id="380937" name="Image 8" descr="belgique[1].gif">
            <a:extLst>
              <a:ext uri="{FF2B5EF4-FFF2-40B4-BE49-F238E27FC236}">
                <a16:creationId xmlns:a16="http://schemas.microsoft.com/office/drawing/2014/main" id="{18586DE9-A23A-47A6-B587-028B60E3C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8" name="Image 9" descr="rose-scraps-65.jpg">
            <a:extLst>
              <a:ext uri="{FF2B5EF4-FFF2-40B4-BE49-F238E27FC236}">
                <a16:creationId xmlns:a16="http://schemas.microsoft.com/office/drawing/2014/main" id="{0E584835-8ABA-41C7-B9C5-CDAA11EC7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305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7C1EA96-10DF-46E1-B3EE-124FCCCDE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8" y="412096"/>
            <a:ext cx="232016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0940" name="Image 2">
            <a:extLst>
              <a:ext uri="{FF2B5EF4-FFF2-40B4-BE49-F238E27FC236}">
                <a16:creationId xmlns:a16="http://schemas.microsoft.com/office/drawing/2014/main" id="{B7D93680-4865-4C08-A5F4-A915BB877D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989638"/>
            <a:ext cx="6953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B8E0D7-0D26-404A-98C7-CD3596342D17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57775" cy="1368425"/>
        </p:xfrm>
        <a:graphic>
          <a:graphicData uri="http://schemas.openxmlformats.org/drawingml/2006/table">
            <a:tbl>
              <a:tblPr/>
              <a:tblGrid>
                <a:gridCol w="505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Noël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2980" name="ZoneTexte 14">
            <a:extLst>
              <a:ext uri="{FF2B5EF4-FFF2-40B4-BE49-F238E27FC236}">
                <a16:creationId xmlns:a16="http://schemas.microsoft.com/office/drawing/2014/main" id="{35A614F6-676E-4B4F-939C-D68DC9AC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29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6BC6DC-A4A9-4CBD-ACF8-EC1918E605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2" name="ZoneTexte 21">
            <a:extLst>
              <a:ext uri="{FF2B5EF4-FFF2-40B4-BE49-F238E27FC236}">
                <a16:creationId xmlns:a16="http://schemas.microsoft.com/office/drawing/2014/main" id="{220BD7CE-4D93-4BAA-8F69-37B5E7FE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60838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(B-Lu)  le 13 septembre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H20 – 1474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</a:t>
            </a:r>
          </a:p>
        </p:txBody>
      </p:sp>
      <p:sp>
        <p:nvSpPr>
          <p:cNvPr id="382983" name="ZoneTexte 22">
            <a:extLst>
              <a:ext uri="{FF2B5EF4-FFF2-40B4-BE49-F238E27FC236}">
                <a16:creationId xmlns:a16="http://schemas.microsoft.com/office/drawing/2014/main" id="{9F7EC2F2-6F36-4218-B9C9-19E62F63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4797425"/>
            <a:ext cx="5080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Entrepreneur de transports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Intrépide et volontaire pour les actions difficiles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violentes - Recueillit de précieux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- Sabotages - Transport armes</a:t>
            </a:r>
          </a:p>
        </p:txBody>
      </p:sp>
      <p:sp>
        <p:nvSpPr>
          <p:cNvPr id="319496" name="Espace réservé du numéro de diapositive 23">
            <a:extLst>
              <a:ext uri="{FF2B5EF4-FFF2-40B4-BE49-F238E27FC236}">
                <a16:creationId xmlns:a16="http://schemas.microsoft.com/office/drawing/2014/main" id="{13B58282-D269-4AD0-9AD4-7EB7A631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035F2D-A0A9-4947-8B72-87FAC85E60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308</a:t>
            </a:fld>
            <a:endParaRPr lang="fr-BE" altLang="fr-FR"/>
          </a:p>
        </p:txBody>
      </p:sp>
      <p:pic>
        <p:nvPicPr>
          <p:cNvPr id="382985" name="Image 8" descr="belgique[1].gif">
            <a:extLst>
              <a:ext uri="{FF2B5EF4-FFF2-40B4-BE49-F238E27FC236}">
                <a16:creationId xmlns:a16="http://schemas.microsoft.com/office/drawing/2014/main" id="{F0F9887E-248D-484E-8A8B-805EFBC26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6" name="Image 9" descr="rose-scraps-65.jpg">
            <a:extLst>
              <a:ext uri="{FF2B5EF4-FFF2-40B4-BE49-F238E27FC236}">
                <a16:creationId xmlns:a16="http://schemas.microsoft.com/office/drawing/2014/main" id="{B044EC0A-E1F2-4BCE-93C7-4ACB09F06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295650"/>
            <a:ext cx="8175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93318A-16D6-4FCD-94A5-F6B6ABFD0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56114"/>
            <a:ext cx="24096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2988" name="Image 1">
            <a:extLst>
              <a:ext uri="{FF2B5EF4-FFF2-40B4-BE49-F238E27FC236}">
                <a16:creationId xmlns:a16="http://schemas.microsoft.com/office/drawing/2014/main" id="{27AFF354-71C0-406B-98B3-9FC68548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76900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AA50E-9615-46D3-96ED-353C042223C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Noiset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5028" name="ZoneTexte 14">
            <a:extLst>
              <a:ext uri="{FF2B5EF4-FFF2-40B4-BE49-F238E27FC236}">
                <a16:creationId xmlns:a16="http://schemas.microsoft.com/office/drawing/2014/main" id="{8456715D-B7EE-4980-ABC2-5BD3CAF14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5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5A84DDC-8418-465B-83C9-970A60EE15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30" name="ZoneTexte 21">
            <a:extLst>
              <a:ext uri="{FF2B5EF4-FFF2-40B4-BE49-F238E27FC236}">
                <a16:creationId xmlns:a16="http://schemas.microsoft.com/office/drawing/2014/main" id="{A2157D73-5692-4726-99B4-60D5444D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49725"/>
            <a:ext cx="4662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 le 13 juillet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Liège par la gestapo le 16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J57 – 1956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85031" name="ZoneTexte 22">
            <a:extLst>
              <a:ext uri="{FF2B5EF4-FFF2-40B4-BE49-F238E27FC236}">
                <a16:creationId xmlns:a16="http://schemas.microsoft.com/office/drawing/2014/main" id="{FEDA1EB4-9ED6-4031-85E8-91494FCB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1588"/>
            <a:ext cx="41402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(La Meuse - Liberté)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         </a:t>
            </a:r>
          </a:p>
        </p:txBody>
      </p:sp>
      <p:sp>
        <p:nvSpPr>
          <p:cNvPr id="320520" name="Espace réservé du numéro de diapositive 23">
            <a:extLst>
              <a:ext uri="{FF2B5EF4-FFF2-40B4-BE49-F238E27FC236}">
                <a16:creationId xmlns:a16="http://schemas.microsoft.com/office/drawing/2014/main" id="{DF9EC295-693E-4D79-973F-09B4A7FD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EF23C-E478-4420-A5B9-197D76517AE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309</a:t>
            </a:fld>
            <a:endParaRPr lang="fr-BE" altLang="fr-FR"/>
          </a:p>
        </p:txBody>
      </p:sp>
      <p:pic>
        <p:nvPicPr>
          <p:cNvPr id="385033" name="Image 8" descr="belgique[1].gif">
            <a:extLst>
              <a:ext uri="{FF2B5EF4-FFF2-40B4-BE49-F238E27FC236}">
                <a16:creationId xmlns:a16="http://schemas.microsoft.com/office/drawing/2014/main" id="{C41DF24F-6356-4230-97CD-4BDA10490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4" name="Image 9" descr="rose-scraps-65.jpg">
            <a:extLst>
              <a:ext uri="{FF2B5EF4-FFF2-40B4-BE49-F238E27FC236}">
                <a16:creationId xmlns:a16="http://schemas.microsoft.com/office/drawing/2014/main" id="{6872B2CC-4F6A-424B-92F0-C5115EB9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5" name="Image 1">
            <a:extLst>
              <a:ext uri="{FF2B5EF4-FFF2-40B4-BE49-F238E27FC236}">
                <a16:creationId xmlns:a16="http://schemas.microsoft.com/office/drawing/2014/main" id="{4CEC1DFC-4EF3-440B-807F-07E627300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3900"/>
            <a:ext cx="611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D905A0B-634E-4C0C-A9E8-E1B8106B90F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Berghmans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68" name="ZoneTexte 14">
            <a:extLst>
              <a:ext uri="{FF2B5EF4-FFF2-40B4-BE49-F238E27FC236}">
                <a16:creationId xmlns:a16="http://schemas.microsoft.com/office/drawing/2014/main" id="{56F5B35C-6865-4D3C-9FD0-0DA2FF634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995F7C7-88CF-4BAB-ADC9-99933DD7A8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Image 17" descr="belgique[1].gif">
            <a:extLst>
              <a:ext uri="{FF2B5EF4-FFF2-40B4-BE49-F238E27FC236}">
                <a16:creationId xmlns:a16="http://schemas.microsoft.com/office/drawing/2014/main" id="{F3602668-4E2E-4244-81F8-D7E678F9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ZoneTexte 21">
            <a:extLst>
              <a:ext uri="{FF2B5EF4-FFF2-40B4-BE49-F238E27FC236}">
                <a16:creationId xmlns:a16="http://schemas.microsoft.com/office/drawing/2014/main" id="{6A8D2715-63C3-4027-9377-92AFA3D9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6624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Mol  (B-An) le 13 juin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J33 - 2209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Hollogne-aux-Pierres</a:t>
            </a:r>
          </a:p>
        </p:txBody>
      </p:sp>
      <p:sp>
        <p:nvSpPr>
          <p:cNvPr id="36872" name="ZoneTexte 22">
            <a:extLst>
              <a:ext uri="{FF2B5EF4-FFF2-40B4-BE49-F238E27FC236}">
                <a16:creationId xmlns:a16="http://schemas.microsoft.com/office/drawing/2014/main" id="{7639E457-7CCB-4A83-A797-F4AB61D9B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84763"/>
            <a:ext cx="4770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à Cockerill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Journaux clandestins-Distribution tracts-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Ralentissement usine Cokerill-Sabotages-Destructions</a:t>
            </a:r>
          </a:p>
        </p:txBody>
      </p:sp>
      <p:sp>
        <p:nvSpPr>
          <p:cNvPr id="35849" name="Espace réservé du numéro de diapositive 23">
            <a:extLst>
              <a:ext uri="{FF2B5EF4-FFF2-40B4-BE49-F238E27FC236}">
                <a16:creationId xmlns:a16="http://schemas.microsoft.com/office/drawing/2014/main" id="{FB9EB233-3313-48DC-906F-9FE2D8CA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DECF48-B486-470F-9455-C03599D6332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fr-BE" altLang="fr-FR"/>
          </a:p>
        </p:txBody>
      </p:sp>
      <p:pic>
        <p:nvPicPr>
          <p:cNvPr id="36874" name="Image 10" descr="rose-scraps-65.jpg">
            <a:extLst>
              <a:ext uri="{FF2B5EF4-FFF2-40B4-BE49-F238E27FC236}">
                <a16:creationId xmlns:a16="http://schemas.microsoft.com/office/drawing/2014/main" id="{85943929-E148-4494-A9C5-BC39ECB06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0013" y="33496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GHMANS_Jean-Baptiste_11132.jpg">
            <a:extLst>
              <a:ext uri="{FF2B5EF4-FFF2-40B4-BE49-F238E27FC236}">
                <a16:creationId xmlns:a16="http://schemas.microsoft.com/office/drawing/2014/main" id="{B45FA0E0-5539-4E23-A4E9-D9F9CFCDC2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402" t="5250" r="3965" b="5501"/>
          <a:stretch>
            <a:fillRect/>
          </a:stretch>
        </p:blipFill>
        <p:spPr>
          <a:xfrm>
            <a:off x="574929" y="319236"/>
            <a:ext cx="223227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6" name="Image 12">
            <a:extLst>
              <a:ext uri="{FF2B5EF4-FFF2-40B4-BE49-F238E27FC236}">
                <a16:creationId xmlns:a16="http://schemas.microsoft.com/office/drawing/2014/main" id="{CF732897-6947-4778-AB41-4B8229B0C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805488"/>
            <a:ext cx="61277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640622F2-FB48-48B0-9790-C55ABB954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4.655              N° du prisonnier: ?</a:t>
            </a:r>
          </a:p>
        </p:txBody>
      </p:sp>
    </p:spTree>
  </p:cSld>
  <p:clrMapOvr>
    <a:masterClrMapping/>
  </p:clrMapOvr>
  <p:transition spd="slow"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CFC9374-6A1D-4DCB-BC87-5917644132E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Noller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7076" name="ZoneTexte 14">
            <a:extLst>
              <a:ext uri="{FF2B5EF4-FFF2-40B4-BE49-F238E27FC236}">
                <a16:creationId xmlns:a16="http://schemas.microsoft.com/office/drawing/2014/main" id="{448F8FE7-0E92-407A-86B0-12C1D6096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7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54DDB6E-1858-4EEA-A269-BE26D28CE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78" name="ZoneTexte 21">
            <a:extLst>
              <a:ext uri="{FF2B5EF4-FFF2-40B4-BE49-F238E27FC236}">
                <a16:creationId xmlns:a16="http://schemas.microsoft.com/office/drawing/2014/main" id="{9C37E6F7-D222-40EA-BC71-3BC15BDDA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49725"/>
            <a:ext cx="38973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18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J65 – 1988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 ?? </a:t>
            </a:r>
          </a:p>
        </p:txBody>
      </p:sp>
      <p:sp>
        <p:nvSpPr>
          <p:cNvPr id="387079" name="ZoneTexte 22">
            <a:extLst>
              <a:ext uri="{FF2B5EF4-FFF2-40B4-BE49-F238E27FC236}">
                <a16:creationId xmlns:a16="http://schemas.microsoft.com/office/drawing/2014/main" id="{3ED5CD64-C710-4993-991D-365251913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38763"/>
            <a:ext cx="421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321544" name="Espace réservé du numéro de diapositive 23">
            <a:extLst>
              <a:ext uri="{FF2B5EF4-FFF2-40B4-BE49-F238E27FC236}">
                <a16:creationId xmlns:a16="http://schemas.microsoft.com/office/drawing/2014/main" id="{87D7230E-AA03-488D-90A5-8AF62073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24304-784D-4BD0-B12A-9E7CD34916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310</a:t>
            </a:fld>
            <a:endParaRPr lang="fr-BE" altLang="fr-FR"/>
          </a:p>
        </p:txBody>
      </p:sp>
      <p:pic>
        <p:nvPicPr>
          <p:cNvPr id="387081" name="Image 8" descr="belgique[1].gif">
            <a:extLst>
              <a:ext uri="{FF2B5EF4-FFF2-40B4-BE49-F238E27FC236}">
                <a16:creationId xmlns:a16="http://schemas.microsoft.com/office/drawing/2014/main" id="{38334717-7582-4961-9408-58419C2E9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C2EB25-9DB2-4132-89E1-7EEC19234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2" y="356271"/>
            <a:ext cx="239791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7083" name="Image 9" descr="rose-scraps-65.jpg">
            <a:extLst>
              <a:ext uri="{FF2B5EF4-FFF2-40B4-BE49-F238E27FC236}">
                <a16:creationId xmlns:a16="http://schemas.microsoft.com/office/drawing/2014/main" id="{DD35D611-372A-4A92-94BA-37C1085BC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2924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84" name="Image 2">
            <a:extLst>
              <a:ext uri="{FF2B5EF4-FFF2-40B4-BE49-F238E27FC236}">
                <a16:creationId xmlns:a16="http://schemas.microsoft.com/office/drawing/2014/main" id="{45E04826-D7A0-45BD-BA08-5CF6A4E0D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59450"/>
            <a:ext cx="6635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D05D21-FE40-4D43-86BE-96B66E2CD30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Nulens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9124" name="ZoneTexte 14">
            <a:extLst>
              <a:ext uri="{FF2B5EF4-FFF2-40B4-BE49-F238E27FC236}">
                <a16:creationId xmlns:a16="http://schemas.microsoft.com/office/drawing/2014/main" id="{F21D6A64-50AC-420E-B728-A5F01135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91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BD755B9-51F4-4C94-B424-24E91CAA8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6" name="ZoneTexte 21">
            <a:extLst>
              <a:ext uri="{FF2B5EF4-FFF2-40B4-BE49-F238E27FC236}">
                <a16:creationId xmlns:a16="http://schemas.microsoft.com/office/drawing/2014/main" id="{95A9C2C3-AC70-4E4C-82C4-3592B9E4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52900"/>
            <a:ext cx="39576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1 mai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K03 - 1552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89127" name="ZoneTexte 22">
            <a:extLst>
              <a:ext uri="{FF2B5EF4-FFF2-40B4-BE49-F238E27FC236}">
                <a16:creationId xmlns:a16="http://schemas.microsoft.com/office/drawing/2014/main" id="{31EC5945-6E34-4014-A9A0-F0BC5B6E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5645150"/>
            <a:ext cx="308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        </a:t>
            </a:r>
          </a:p>
        </p:txBody>
      </p:sp>
      <p:sp>
        <p:nvSpPr>
          <p:cNvPr id="322568" name="Espace réservé du numéro de diapositive 23">
            <a:extLst>
              <a:ext uri="{FF2B5EF4-FFF2-40B4-BE49-F238E27FC236}">
                <a16:creationId xmlns:a16="http://schemas.microsoft.com/office/drawing/2014/main" id="{123E4829-4200-4458-919B-FA33C624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84CEE8-CC9E-40A0-ABE0-7F2B1FD1E6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311</a:t>
            </a:fld>
            <a:endParaRPr lang="fr-BE" altLang="fr-FR"/>
          </a:p>
        </p:txBody>
      </p:sp>
      <p:pic>
        <p:nvPicPr>
          <p:cNvPr id="389129" name="Image 8" descr="belgique[1].gif">
            <a:extLst>
              <a:ext uri="{FF2B5EF4-FFF2-40B4-BE49-F238E27FC236}">
                <a16:creationId xmlns:a16="http://schemas.microsoft.com/office/drawing/2014/main" id="{CEC5D116-A63A-4394-8E02-37C636598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0" name="Image 9" descr="rose-scraps-65.jpg">
            <a:extLst>
              <a:ext uri="{FF2B5EF4-FFF2-40B4-BE49-F238E27FC236}">
                <a16:creationId xmlns:a16="http://schemas.microsoft.com/office/drawing/2014/main" id="{D4705DC9-65D4-4711-8828-F5A7E54A2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82DB61-AD0E-4BFE-842A-6756BCCE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7" y="336692"/>
            <a:ext cx="245869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9CFB0A-64BC-44BE-97F1-CE2DDF1FE4E7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Pascal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Offermans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1172" name="ZoneTexte 14">
            <a:extLst>
              <a:ext uri="{FF2B5EF4-FFF2-40B4-BE49-F238E27FC236}">
                <a16:creationId xmlns:a16="http://schemas.microsoft.com/office/drawing/2014/main" id="{30C4E6E7-29C0-4010-8049-B7F5D0D8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11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2CDFC1E-3C97-4FE3-A01F-2F79860C8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4" name="ZoneTexte 21">
            <a:extLst>
              <a:ext uri="{FF2B5EF4-FFF2-40B4-BE49-F238E27FC236}">
                <a16:creationId xmlns:a16="http://schemas.microsoft.com/office/drawing/2014/main" id="{5047CFAF-C951-4203-B44C-A62C864C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200525"/>
            <a:ext cx="3917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8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H26 – 1591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91175" name="ZoneTexte 22">
            <a:extLst>
              <a:ext uri="{FF2B5EF4-FFF2-40B4-BE49-F238E27FC236}">
                <a16:creationId xmlns:a16="http://schemas.microsoft.com/office/drawing/2014/main" id="{B0BEF6E5-A5F5-40D9-B993-767EEE6AD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23592" name="Espace réservé du numéro de diapositive 23">
            <a:extLst>
              <a:ext uri="{FF2B5EF4-FFF2-40B4-BE49-F238E27FC236}">
                <a16:creationId xmlns:a16="http://schemas.microsoft.com/office/drawing/2014/main" id="{3D4FF3AD-5F8B-4CAA-BB6A-6583BCA3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1DB6B4-C00E-4296-918D-B8971E3C94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312</a:t>
            </a:fld>
            <a:endParaRPr lang="fr-BE" altLang="fr-FR"/>
          </a:p>
        </p:txBody>
      </p:sp>
      <p:pic>
        <p:nvPicPr>
          <p:cNvPr id="391177" name="Image 8" descr="belgique[1].gif">
            <a:extLst>
              <a:ext uri="{FF2B5EF4-FFF2-40B4-BE49-F238E27FC236}">
                <a16:creationId xmlns:a16="http://schemas.microsoft.com/office/drawing/2014/main" id="{33029020-A9C7-497A-97D3-691D6D52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8" name="Image 9" descr="rose-scraps-65.jpg">
            <a:extLst>
              <a:ext uri="{FF2B5EF4-FFF2-40B4-BE49-F238E27FC236}">
                <a16:creationId xmlns:a16="http://schemas.microsoft.com/office/drawing/2014/main" id="{51B23903-4973-43F0-AFEF-13F64FF29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02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C69FBE-C6E6-4A01-963C-C4ADC7DA1A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4600" cy="1368425"/>
        </p:xfrm>
        <a:graphic>
          <a:graphicData uri="http://schemas.openxmlformats.org/drawingml/2006/table">
            <a:tbl>
              <a:tblPr/>
              <a:tblGrid>
                <a:gridCol w="505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Orban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3220" name="ZoneTexte 14">
            <a:extLst>
              <a:ext uri="{FF2B5EF4-FFF2-40B4-BE49-F238E27FC236}">
                <a16:creationId xmlns:a16="http://schemas.microsoft.com/office/drawing/2014/main" id="{DAE62B9B-D3A7-47F5-B288-1F0D07F07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32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DFB4049-5AA3-49F9-9E03-B2DBE5EA0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222" name="ZoneTexte 21">
            <a:extLst>
              <a:ext uri="{FF2B5EF4-FFF2-40B4-BE49-F238E27FC236}">
                <a16:creationId xmlns:a16="http://schemas.microsoft.com/office/drawing/2014/main" id="{48FD899B-8D04-4565-941F-9462CD730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4179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Berloz (B-Lg)  le 26 août 1899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Viemme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H42 – 1470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Berlooz </a:t>
            </a:r>
          </a:p>
        </p:txBody>
      </p:sp>
      <p:sp>
        <p:nvSpPr>
          <p:cNvPr id="393223" name="ZoneTexte 22">
            <a:extLst>
              <a:ext uri="{FF2B5EF4-FFF2-40B4-BE49-F238E27FC236}">
                <a16:creationId xmlns:a16="http://schemas.microsoft.com/office/drawing/2014/main" id="{C36E074D-6D64-4BA1-8B27-F54B2FD4E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84763"/>
            <a:ext cx="4117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Commerçant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les missions dangereuses</a:t>
            </a:r>
          </a:p>
        </p:txBody>
      </p:sp>
      <p:sp>
        <p:nvSpPr>
          <p:cNvPr id="324616" name="Espace réservé du numéro de diapositive 23">
            <a:extLst>
              <a:ext uri="{FF2B5EF4-FFF2-40B4-BE49-F238E27FC236}">
                <a16:creationId xmlns:a16="http://schemas.microsoft.com/office/drawing/2014/main" id="{7BB3014E-4D40-412E-88D0-D323AF9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4AEA94-4A84-42A4-A66F-3561E67B44F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313</a:t>
            </a:fld>
            <a:endParaRPr lang="fr-BE" altLang="fr-FR"/>
          </a:p>
        </p:txBody>
      </p:sp>
      <p:pic>
        <p:nvPicPr>
          <p:cNvPr id="393225" name="Image 8" descr="belgique[1].gif">
            <a:extLst>
              <a:ext uri="{FF2B5EF4-FFF2-40B4-BE49-F238E27FC236}">
                <a16:creationId xmlns:a16="http://schemas.microsoft.com/office/drawing/2014/main" id="{10DB769E-D91C-46F9-84A5-8B605726F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01F655C-51E3-4D28-B882-7D21E4ED8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7940" r="17560" b="17733"/>
          <a:stretch/>
        </p:blipFill>
        <p:spPr>
          <a:xfrm>
            <a:off x="683568" y="427700"/>
            <a:ext cx="20661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3227" name="Image 9" descr="rose-scraps-65.jpg">
            <a:extLst>
              <a:ext uri="{FF2B5EF4-FFF2-40B4-BE49-F238E27FC236}">
                <a16:creationId xmlns:a16="http://schemas.microsoft.com/office/drawing/2014/main" id="{5FC28E3B-E16E-4D3A-9ED5-C7EDBBFEE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8" name="Image 2">
            <a:extLst>
              <a:ext uri="{FF2B5EF4-FFF2-40B4-BE49-F238E27FC236}">
                <a16:creationId xmlns:a16="http://schemas.microsoft.com/office/drawing/2014/main" id="{E1CAF9AF-922E-4214-9F54-34E7336B5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5876925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BFF2DD-E4D1-466F-B2E7-6A4C41BA301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Pahot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5268" name="ZoneTexte 14">
            <a:extLst>
              <a:ext uri="{FF2B5EF4-FFF2-40B4-BE49-F238E27FC236}">
                <a16:creationId xmlns:a16="http://schemas.microsoft.com/office/drawing/2014/main" id="{16EAA250-EF3D-40DB-A2F2-AFD567197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52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FBB367E-A546-4DEE-A1F2-DCA40CD67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70" name="ZoneTexte 21">
            <a:extLst>
              <a:ext uri="{FF2B5EF4-FFF2-40B4-BE49-F238E27FC236}">
                <a16:creationId xmlns:a16="http://schemas.microsoft.com/office/drawing/2014/main" id="{64B0C477-70F8-497F-9A03-A25328A3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2497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Chokier (B-Lg)  le 22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J35 – 1619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95271" name="ZoneTexte 22">
            <a:extLst>
              <a:ext uri="{FF2B5EF4-FFF2-40B4-BE49-F238E27FC236}">
                <a16:creationId xmlns:a16="http://schemas.microsoft.com/office/drawing/2014/main" id="{6380EA93-EA1D-48B6-89D3-21649F83B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62575"/>
            <a:ext cx="3851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Garde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Plusieurs coups de main</a:t>
            </a:r>
          </a:p>
        </p:txBody>
      </p:sp>
      <p:sp>
        <p:nvSpPr>
          <p:cNvPr id="325640" name="Espace réservé du numéro de diapositive 23">
            <a:extLst>
              <a:ext uri="{FF2B5EF4-FFF2-40B4-BE49-F238E27FC236}">
                <a16:creationId xmlns:a16="http://schemas.microsoft.com/office/drawing/2014/main" id="{755ED87F-7B8F-4C54-ABCB-B299BA87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390A1-FCB1-45D6-BDEF-3B8B0E9E187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314</a:t>
            </a:fld>
            <a:endParaRPr lang="fr-BE" altLang="fr-FR"/>
          </a:p>
        </p:txBody>
      </p:sp>
      <p:pic>
        <p:nvPicPr>
          <p:cNvPr id="395273" name="Image 8" descr="belgique[1].gif">
            <a:extLst>
              <a:ext uri="{FF2B5EF4-FFF2-40B4-BE49-F238E27FC236}">
                <a16:creationId xmlns:a16="http://schemas.microsoft.com/office/drawing/2014/main" id="{54BA144B-6A12-42BC-967D-756328FE8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74" name="Image 9" descr="rose-scraps-65.jpg">
            <a:extLst>
              <a:ext uri="{FF2B5EF4-FFF2-40B4-BE49-F238E27FC236}">
                <a16:creationId xmlns:a16="http://schemas.microsoft.com/office/drawing/2014/main" id="{AF4CDA04-8B06-47A8-BADD-C492553A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37152F-87BB-4C97-8592-11BCF311C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4" y="464255"/>
            <a:ext cx="237321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5276" name="Image 1">
            <a:extLst>
              <a:ext uri="{FF2B5EF4-FFF2-40B4-BE49-F238E27FC236}">
                <a16:creationId xmlns:a16="http://schemas.microsoft.com/office/drawing/2014/main" id="{29BCF1D9-40A6-475D-97F0-FA32DBB9D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876925"/>
            <a:ext cx="523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3D3C014-93F4-4841-8BF0-C3EF38BD9889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Paquot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7316" name="ZoneTexte 14">
            <a:extLst>
              <a:ext uri="{FF2B5EF4-FFF2-40B4-BE49-F238E27FC236}">
                <a16:creationId xmlns:a16="http://schemas.microsoft.com/office/drawing/2014/main" id="{CE0B33E3-BC94-4110-A0A1-2701B3AA0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73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04B3B3-09BB-407D-B1BE-D3D98F0A8A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8" name="ZoneTexte 21">
            <a:extLst>
              <a:ext uri="{FF2B5EF4-FFF2-40B4-BE49-F238E27FC236}">
                <a16:creationId xmlns:a16="http://schemas.microsoft.com/office/drawing/2014/main" id="{B705C06A-120B-49CA-93E1-7757F8F8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4187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11 juin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J48 –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97319" name="ZoneTexte 22">
            <a:extLst>
              <a:ext uri="{FF2B5EF4-FFF2-40B4-BE49-F238E27FC236}">
                <a16:creationId xmlns:a16="http://schemas.microsoft.com/office/drawing/2014/main" id="{C9960180-4C97-45AE-9FE1-C8FE3B7F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084763"/>
            <a:ext cx="5065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Fournit des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d'ordre militaire - Procuration faux documents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</a:t>
            </a:r>
          </a:p>
        </p:txBody>
      </p:sp>
      <p:sp>
        <p:nvSpPr>
          <p:cNvPr id="326664" name="Espace réservé du numéro de diapositive 23">
            <a:extLst>
              <a:ext uri="{FF2B5EF4-FFF2-40B4-BE49-F238E27FC236}">
                <a16:creationId xmlns:a16="http://schemas.microsoft.com/office/drawing/2014/main" id="{7E74B91E-A8EF-4760-89FA-4951B88B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B53B8A-2979-4250-89E3-CA6D6D1A419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315</a:t>
            </a:fld>
            <a:endParaRPr lang="fr-BE" altLang="fr-FR"/>
          </a:p>
        </p:txBody>
      </p:sp>
      <p:pic>
        <p:nvPicPr>
          <p:cNvPr id="397321" name="Image 8" descr="belgique[1].gif">
            <a:extLst>
              <a:ext uri="{FF2B5EF4-FFF2-40B4-BE49-F238E27FC236}">
                <a16:creationId xmlns:a16="http://schemas.microsoft.com/office/drawing/2014/main" id="{4E48F5B4-ECB8-420C-8642-7A8152DFA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2" name="Image 9" descr="rose-scraps-65.jpg">
            <a:extLst>
              <a:ext uri="{FF2B5EF4-FFF2-40B4-BE49-F238E27FC236}">
                <a16:creationId xmlns:a16="http://schemas.microsoft.com/office/drawing/2014/main" id="{EF1B64F7-693F-4151-9F72-17BBC7F5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19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373A58-B6A2-49FB-A4D1-7EF7F6103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4811" r="11961" b="5816"/>
          <a:stretch/>
        </p:blipFill>
        <p:spPr>
          <a:xfrm>
            <a:off x="683567" y="408112"/>
            <a:ext cx="2112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7324" name="Image 10">
            <a:extLst>
              <a:ext uri="{FF2B5EF4-FFF2-40B4-BE49-F238E27FC236}">
                <a16:creationId xmlns:a16="http://schemas.microsoft.com/office/drawing/2014/main" id="{E220458F-900C-4192-8523-C45B10F85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032500"/>
            <a:ext cx="7794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8CA4154-47B6-4D71-895B-2B87AD9ED23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3650" cy="1368425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Parisis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9364" name="ZoneTexte 14">
            <a:extLst>
              <a:ext uri="{FF2B5EF4-FFF2-40B4-BE49-F238E27FC236}">
                <a16:creationId xmlns:a16="http://schemas.microsoft.com/office/drawing/2014/main" id="{BCC82E3C-8CC4-4B13-A0FD-4CEFB8FE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9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B3832B4-C102-44F5-8D60-44AC20709B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66" name="ZoneTexte 21">
            <a:extLst>
              <a:ext uri="{FF2B5EF4-FFF2-40B4-BE49-F238E27FC236}">
                <a16:creationId xmlns:a16="http://schemas.microsoft.com/office/drawing/2014/main" id="{8234FC6D-A85E-4E3F-B86B-8404A3831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5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L16 – 1638</a:t>
            </a:r>
          </a:p>
        </p:txBody>
      </p:sp>
      <p:sp>
        <p:nvSpPr>
          <p:cNvPr id="399367" name="ZoneTexte 22">
            <a:extLst>
              <a:ext uri="{FF2B5EF4-FFF2-40B4-BE49-F238E27FC236}">
                <a16:creationId xmlns:a16="http://schemas.microsoft.com/office/drawing/2014/main" id="{9DF1F3DC-E36B-40EA-89A3-02BE83D2D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5876925"/>
            <a:ext cx="82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Civil        </a:t>
            </a:r>
          </a:p>
        </p:txBody>
      </p:sp>
      <p:sp>
        <p:nvSpPr>
          <p:cNvPr id="327688" name="Espace réservé du numéro de diapositive 23">
            <a:extLst>
              <a:ext uri="{FF2B5EF4-FFF2-40B4-BE49-F238E27FC236}">
                <a16:creationId xmlns:a16="http://schemas.microsoft.com/office/drawing/2014/main" id="{94072870-E8AA-47B6-BED4-CCEFF53A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D4CC1-2D5E-4576-B529-6089481BD9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316</a:t>
            </a:fld>
            <a:endParaRPr lang="fr-BE" altLang="fr-FR"/>
          </a:p>
        </p:txBody>
      </p:sp>
      <p:pic>
        <p:nvPicPr>
          <p:cNvPr id="399369" name="Image 8" descr="belgique[1].gif">
            <a:extLst>
              <a:ext uri="{FF2B5EF4-FFF2-40B4-BE49-F238E27FC236}">
                <a16:creationId xmlns:a16="http://schemas.microsoft.com/office/drawing/2014/main" id="{1C0BBB4E-07FB-41A3-A954-8F803965F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70" name="Image 9" descr="rose-scraps-65.jpg">
            <a:extLst>
              <a:ext uri="{FF2B5EF4-FFF2-40B4-BE49-F238E27FC236}">
                <a16:creationId xmlns:a16="http://schemas.microsoft.com/office/drawing/2014/main" id="{F214DE76-5054-4F2A-888F-000021694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5913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1E1654-74C2-46BE-9621-DA69068D597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Patar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1412" name="ZoneTexte 14">
            <a:extLst>
              <a:ext uri="{FF2B5EF4-FFF2-40B4-BE49-F238E27FC236}">
                <a16:creationId xmlns:a16="http://schemas.microsoft.com/office/drawing/2014/main" id="{46274207-E8F4-4726-B45F-386F97EBA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1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60EAF39-DC98-4022-8CBC-BC8DF42F9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4" name="ZoneTexte 21">
            <a:extLst>
              <a:ext uri="{FF2B5EF4-FFF2-40B4-BE49-F238E27FC236}">
                <a16:creationId xmlns:a16="http://schemas.microsoft.com/office/drawing/2014/main" id="{D106E07C-7802-4FAD-AA27-816C9D19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5329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6 mai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la Gestapo, Place de l’Yser à Liège le 20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K22 – 1970</a:t>
            </a:r>
          </a:p>
        </p:txBody>
      </p:sp>
      <p:sp>
        <p:nvSpPr>
          <p:cNvPr id="401415" name="ZoneTexte 22">
            <a:extLst>
              <a:ext uri="{FF2B5EF4-FFF2-40B4-BE49-F238E27FC236}">
                <a16:creationId xmlns:a16="http://schemas.microsoft.com/office/drawing/2014/main" id="{D9132A33-1E97-423A-995D-8D6BBEE6E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332413"/>
            <a:ext cx="51482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- Transport armes et dynamite - Sabotages  </a:t>
            </a:r>
          </a:p>
        </p:txBody>
      </p:sp>
      <p:sp>
        <p:nvSpPr>
          <p:cNvPr id="328712" name="Espace réservé du numéro de diapositive 23">
            <a:extLst>
              <a:ext uri="{FF2B5EF4-FFF2-40B4-BE49-F238E27FC236}">
                <a16:creationId xmlns:a16="http://schemas.microsoft.com/office/drawing/2014/main" id="{650DC8D6-CD91-48F0-A69D-69176A8E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955578-6A51-4C76-BCB6-1CD2C94E4AB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317</a:t>
            </a:fld>
            <a:endParaRPr lang="fr-BE" altLang="fr-FR"/>
          </a:p>
        </p:txBody>
      </p:sp>
      <p:pic>
        <p:nvPicPr>
          <p:cNvPr id="401417" name="Image 8" descr="belgique[1].gif">
            <a:extLst>
              <a:ext uri="{FF2B5EF4-FFF2-40B4-BE49-F238E27FC236}">
                <a16:creationId xmlns:a16="http://schemas.microsoft.com/office/drawing/2014/main" id="{7CD4D0B8-5B27-4898-92FA-303C95611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8" name="Image 9" descr="rose-scraps-65.jpg">
            <a:extLst>
              <a:ext uri="{FF2B5EF4-FFF2-40B4-BE49-F238E27FC236}">
                <a16:creationId xmlns:a16="http://schemas.microsoft.com/office/drawing/2014/main" id="{43E45D17-46DD-421B-9F8B-34350E27F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9" name="Image 1">
            <a:extLst>
              <a:ext uri="{FF2B5EF4-FFF2-40B4-BE49-F238E27FC236}">
                <a16:creationId xmlns:a16="http://schemas.microsoft.com/office/drawing/2014/main" id="{32FAAB35-038C-45DA-BFF9-4B0F37D21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722938"/>
            <a:ext cx="51911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DF7710-A9BC-4AD7-BE31-05491F1D1DA2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Paul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3460" name="ZoneTexte 14">
            <a:extLst>
              <a:ext uri="{FF2B5EF4-FFF2-40B4-BE49-F238E27FC236}">
                <a16:creationId xmlns:a16="http://schemas.microsoft.com/office/drawing/2014/main" id="{E80E5787-ACD7-4EC4-8E5A-57BF6B70A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3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BC7E9B9-4E5A-4CFA-A7E3-5221982D1B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2" name="ZoneTexte 21">
            <a:extLst>
              <a:ext uri="{FF2B5EF4-FFF2-40B4-BE49-F238E27FC236}">
                <a16:creationId xmlns:a16="http://schemas.microsoft.com/office/drawing/2014/main" id="{92C6816D-CA07-49B3-86B6-4928584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27500"/>
            <a:ext cx="3965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Torgny (B-Lu)  le 7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14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H68 – 1970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Halanzy </a:t>
            </a:r>
          </a:p>
        </p:txBody>
      </p:sp>
      <p:sp>
        <p:nvSpPr>
          <p:cNvPr id="403463" name="ZoneTexte 22">
            <a:extLst>
              <a:ext uri="{FF2B5EF4-FFF2-40B4-BE49-F238E27FC236}">
                <a16:creationId xmlns:a16="http://schemas.microsoft.com/office/drawing/2014/main" id="{808499F1-F885-43DF-BD74-D05402923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05463"/>
            <a:ext cx="3779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 de  Gendarmerie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de Bataillon FI        </a:t>
            </a:r>
          </a:p>
        </p:txBody>
      </p:sp>
      <p:sp>
        <p:nvSpPr>
          <p:cNvPr id="329736" name="Espace réservé du numéro de diapositive 23">
            <a:extLst>
              <a:ext uri="{FF2B5EF4-FFF2-40B4-BE49-F238E27FC236}">
                <a16:creationId xmlns:a16="http://schemas.microsoft.com/office/drawing/2014/main" id="{A6E4EEA6-9BF2-4AB7-BBD7-99882ED7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888458-5A8C-4455-93F5-933DAC3814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318</a:t>
            </a:fld>
            <a:endParaRPr lang="fr-BE" altLang="fr-FR"/>
          </a:p>
        </p:txBody>
      </p:sp>
      <p:pic>
        <p:nvPicPr>
          <p:cNvPr id="403465" name="Image 8" descr="belgique[1].gif">
            <a:extLst>
              <a:ext uri="{FF2B5EF4-FFF2-40B4-BE49-F238E27FC236}">
                <a16:creationId xmlns:a16="http://schemas.microsoft.com/office/drawing/2014/main" id="{4E776506-5FE9-4E3E-9CDF-D116054C0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8B96AAC-5BCF-46DC-BD67-CB65F99A1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0" y="475690"/>
            <a:ext cx="242121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3467" name="Image 9" descr="rose-scraps-65.jpg">
            <a:extLst>
              <a:ext uri="{FF2B5EF4-FFF2-40B4-BE49-F238E27FC236}">
                <a16:creationId xmlns:a16="http://schemas.microsoft.com/office/drawing/2014/main" id="{B393B85F-7EC1-4E25-A875-143300724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8" name="Image 2">
            <a:extLst>
              <a:ext uri="{FF2B5EF4-FFF2-40B4-BE49-F238E27FC236}">
                <a16:creationId xmlns:a16="http://schemas.microsoft.com/office/drawing/2014/main" id="{B26BC383-ACC4-4557-9398-2DB75D95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703888"/>
            <a:ext cx="59213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88D029-CD2F-4129-A233-AD906B87F96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Paulus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5508" name="ZoneTexte 14">
            <a:extLst>
              <a:ext uri="{FF2B5EF4-FFF2-40B4-BE49-F238E27FC236}">
                <a16:creationId xmlns:a16="http://schemas.microsoft.com/office/drawing/2014/main" id="{B988A6A1-65F4-4937-BBC3-F5210505C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5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5F8DF7-2334-4A84-B754-0B75E6D5E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10" name="ZoneTexte 21">
            <a:extLst>
              <a:ext uri="{FF2B5EF4-FFF2-40B4-BE49-F238E27FC236}">
                <a16:creationId xmlns:a16="http://schemas.microsoft.com/office/drawing/2014/main" id="{6B6C5109-5C4A-45E1-882F-1695A849A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5275"/>
            <a:ext cx="4049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(B-Lg)  le 9 juillet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I76 – 2226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Moresnet  </a:t>
            </a:r>
          </a:p>
        </p:txBody>
      </p:sp>
      <p:sp>
        <p:nvSpPr>
          <p:cNvPr id="405511" name="ZoneTexte 22">
            <a:extLst>
              <a:ext uri="{FF2B5EF4-FFF2-40B4-BE49-F238E27FC236}">
                <a16:creationId xmlns:a16="http://schemas.microsoft.com/office/drawing/2014/main" id="{85ACEE7C-45D1-4900-8E25-5DCDF494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424488"/>
            <a:ext cx="5940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dont il fut chargé - Agent de renseignements ayant donné le maximum</a:t>
            </a:r>
          </a:p>
        </p:txBody>
      </p:sp>
      <p:sp>
        <p:nvSpPr>
          <p:cNvPr id="330760" name="Espace réservé du numéro de diapositive 23">
            <a:extLst>
              <a:ext uri="{FF2B5EF4-FFF2-40B4-BE49-F238E27FC236}">
                <a16:creationId xmlns:a16="http://schemas.microsoft.com/office/drawing/2014/main" id="{7ABFC52D-4A95-4565-AEEE-6087F185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50A725-801F-4C2D-B5CD-F9999D3353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319</a:t>
            </a:fld>
            <a:endParaRPr lang="fr-BE" altLang="fr-FR"/>
          </a:p>
        </p:txBody>
      </p:sp>
      <p:pic>
        <p:nvPicPr>
          <p:cNvPr id="405513" name="Image 8" descr="belgique[1].gif">
            <a:extLst>
              <a:ext uri="{FF2B5EF4-FFF2-40B4-BE49-F238E27FC236}">
                <a16:creationId xmlns:a16="http://schemas.microsoft.com/office/drawing/2014/main" id="{E19B1D0D-1773-4EA6-B494-E1CCD3895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4" name="Image 9" descr="rose-scraps-65.jpg">
            <a:extLst>
              <a:ext uri="{FF2B5EF4-FFF2-40B4-BE49-F238E27FC236}">
                <a16:creationId xmlns:a16="http://schemas.microsoft.com/office/drawing/2014/main" id="{65785A94-A3BF-47BA-A506-0798658A8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87FF15-7F82-40D5-8DBE-50D8D5F54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8256"/>
            <a:ext cx="23296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5516" name="Image 1">
            <a:extLst>
              <a:ext uri="{FF2B5EF4-FFF2-40B4-BE49-F238E27FC236}">
                <a16:creationId xmlns:a16="http://schemas.microsoft.com/office/drawing/2014/main" id="{0A710F54-FC8F-4EB0-B007-44BD2D885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49950"/>
            <a:ext cx="7762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7" name="Image 3">
            <a:extLst>
              <a:ext uri="{FF2B5EF4-FFF2-40B4-BE49-F238E27FC236}">
                <a16:creationId xmlns:a16="http://schemas.microsoft.com/office/drawing/2014/main" id="{B601D1EA-7A9B-4B58-9795-0936DEBB0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003925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5E101E-62A6-4B14-BEF3-DBE49FF9328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Bertens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892" name="ZoneTexte 14">
            <a:extLst>
              <a:ext uri="{FF2B5EF4-FFF2-40B4-BE49-F238E27FC236}">
                <a16:creationId xmlns:a16="http://schemas.microsoft.com/office/drawing/2014/main" id="{9479F166-9E74-4C5D-88BC-193E94B4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E0B834F-F6BD-4539-832B-D3F7B3D84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 17" descr="belgique[1].gif">
            <a:extLst>
              <a:ext uri="{FF2B5EF4-FFF2-40B4-BE49-F238E27FC236}">
                <a16:creationId xmlns:a16="http://schemas.microsoft.com/office/drawing/2014/main" id="{C9DD87FF-6B06-4CB4-A105-103057DD0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ZoneTexte 21">
            <a:extLst>
              <a:ext uri="{FF2B5EF4-FFF2-40B4-BE49-F238E27FC236}">
                <a16:creationId xmlns:a16="http://schemas.microsoft.com/office/drawing/2014/main" id="{1FEA4C93-3BAA-43B4-A65B-955DFC8F7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4149725"/>
            <a:ext cx="47069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 (B-Lg) le 11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Abattu sur place à Liège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D13 – 1996</a:t>
            </a:r>
          </a:p>
        </p:txBody>
      </p:sp>
      <p:sp>
        <p:nvSpPr>
          <p:cNvPr id="36872" name="Espace réservé du numéro de diapositive 23">
            <a:extLst>
              <a:ext uri="{FF2B5EF4-FFF2-40B4-BE49-F238E27FC236}">
                <a16:creationId xmlns:a16="http://schemas.microsoft.com/office/drawing/2014/main" id="{28246145-1ABB-4BA1-94FF-13DC63F5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0A03FC-0039-4E7E-9DA4-B1A02E3358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fr-BE" altLang="fr-FR"/>
          </a:p>
        </p:txBody>
      </p:sp>
      <p:pic>
        <p:nvPicPr>
          <p:cNvPr id="11" name="Image 10" descr="BERTENS_Arthur_11133.jpg">
            <a:extLst>
              <a:ext uri="{FF2B5EF4-FFF2-40B4-BE49-F238E27FC236}">
                <a16:creationId xmlns:a16="http://schemas.microsoft.com/office/drawing/2014/main" id="{0863AF6C-843F-4BA7-BD0C-E1B39AD34A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030" t="4350" r="6943" b="4309"/>
          <a:stretch>
            <a:fillRect/>
          </a:stretch>
        </p:blipFill>
        <p:spPr>
          <a:xfrm>
            <a:off x="518617" y="32871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8" name="Image 9" descr="rose-scraps-65.jpg">
            <a:extLst>
              <a:ext uri="{FF2B5EF4-FFF2-40B4-BE49-F238E27FC236}">
                <a16:creationId xmlns:a16="http://schemas.microsoft.com/office/drawing/2014/main" id="{96B58A2A-5EC3-4D48-A21B-EDFFBA64C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27138" y="32766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Image 11">
            <a:extLst>
              <a:ext uri="{FF2B5EF4-FFF2-40B4-BE49-F238E27FC236}">
                <a16:creationId xmlns:a16="http://schemas.microsoft.com/office/drawing/2014/main" id="{18607B05-F7E0-40EA-A93D-33CDE26F4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876925"/>
            <a:ext cx="8556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age 12">
            <a:extLst>
              <a:ext uri="{FF2B5EF4-FFF2-40B4-BE49-F238E27FC236}">
                <a16:creationId xmlns:a16="http://schemas.microsoft.com/office/drawing/2014/main" id="{DBDF055B-D1CD-49E5-8607-84D4FB75C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792788"/>
            <a:ext cx="58578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ZoneTexte 13">
            <a:extLst>
              <a:ext uri="{FF2B5EF4-FFF2-40B4-BE49-F238E27FC236}">
                <a16:creationId xmlns:a16="http://schemas.microsoft.com/office/drawing/2014/main" id="{5B3BF4C6-26A6-4B41-8FC2-DF6253B4A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091113"/>
            <a:ext cx="370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 de banque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puis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clandestine-Transport armes-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sabotages-récolte de fonds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D541C84A-2809-43FC-B34D-4CF7C2ADD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?              N° du prisonnier: ?</a:t>
            </a:r>
          </a:p>
        </p:txBody>
      </p:sp>
    </p:spTree>
  </p:cSld>
  <p:clrMapOvr>
    <a:masterClrMapping/>
  </p:clrMapOvr>
  <p:transition spd="slow"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ED5B27-A4BD-4C65-874B-645F7E39F6E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Napoléon Paulus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7556" name="ZoneTexte 14">
            <a:extLst>
              <a:ext uri="{FF2B5EF4-FFF2-40B4-BE49-F238E27FC236}">
                <a16:creationId xmlns:a16="http://schemas.microsoft.com/office/drawing/2014/main" id="{5AF77465-9814-426B-8DA6-7327533A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7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28E0144-2F82-4A1A-9305-3F5635D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8" name="ZoneTexte 21">
            <a:extLst>
              <a:ext uri="{FF2B5EF4-FFF2-40B4-BE49-F238E27FC236}">
                <a16:creationId xmlns:a16="http://schemas.microsoft.com/office/drawing/2014/main" id="{27710376-16A1-45A7-8CE8-4B917A0D5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956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 le 7 janvier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D12 – 1507</a:t>
            </a:r>
          </a:p>
        </p:txBody>
      </p:sp>
      <p:sp>
        <p:nvSpPr>
          <p:cNvPr id="407559" name="ZoneTexte 22">
            <a:extLst>
              <a:ext uri="{FF2B5EF4-FFF2-40B4-BE49-F238E27FC236}">
                <a16:creationId xmlns:a16="http://schemas.microsoft.com/office/drawing/2014/main" id="{D9D65728-E68A-45B5-9B2C-86706AD17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5924550"/>
            <a:ext cx="2411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2</a:t>
            </a:r>
            <a:r>
              <a:rPr lang="fr-BE" altLang="fr-FR" sz="1800" baseline="30000"/>
              <a:t>e</a:t>
            </a:r>
            <a:r>
              <a:rPr lang="fr-BE" altLang="fr-FR" sz="1800"/>
              <a:t> Bureau (F)        </a:t>
            </a:r>
          </a:p>
        </p:txBody>
      </p:sp>
      <p:sp>
        <p:nvSpPr>
          <p:cNvPr id="331784" name="Espace réservé du numéro de diapositive 23">
            <a:extLst>
              <a:ext uri="{FF2B5EF4-FFF2-40B4-BE49-F238E27FC236}">
                <a16:creationId xmlns:a16="http://schemas.microsoft.com/office/drawing/2014/main" id="{FFAF8536-A6E5-4BB4-A2B7-B513A10B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47FC2-2D52-4C7B-AC50-1DF7A4731E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320</a:t>
            </a:fld>
            <a:endParaRPr lang="fr-BE" altLang="fr-FR"/>
          </a:p>
        </p:txBody>
      </p:sp>
      <p:pic>
        <p:nvPicPr>
          <p:cNvPr id="407561" name="Image 8" descr="belgique[1].gif">
            <a:extLst>
              <a:ext uri="{FF2B5EF4-FFF2-40B4-BE49-F238E27FC236}">
                <a16:creationId xmlns:a16="http://schemas.microsoft.com/office/drawing/2014/main" id="{F8C5AE6D-E54B-4DB1-BB08-D7B9BCF05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562" name="Image 9" descr="rose-scraps-65.jpg">
            <a:extLst>
              <a:ext uri="{FF2B5EF4-FFF2-40B4-BE49-F238E27FC236}">
                <a16:creationId xmlns:a16="http://schemas.microsoft.com/office/drawing/2014/main" id="{994687CA-7A51-4DD5-B761-39671B1D3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7638B0B-94EE-4EC5-B1F2-A2093B7E1F76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05387" cy="1368425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Pêcheur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9604" name="ZoneTexte 14">
            <a:extLst>
              <a:ext uri="{FF2B5EF4-FFF2-40B4-BE49-F238E27FC236}">
                <a16:creationId xmlns:a16="http://schemas.microsoft.com/office/drawing/2014/main" id="{D3B74146-62C6-400F-850A-99A40E7A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96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787C7D-FE1E-4461-AE54-432280F906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6" name="ZoneTexte 21">
            <a:extLst>
              <a:ext uri="{FF2B5EF4-FFF2-40B4-BE49-F238E27FC236}">
                <a16:creationId xmlns:a16="http://schemas.microsoft.com/office/drawing/2014/main" id="{0A4C0B75-D31B-464D-98D3-5CBB880F0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Versailles (F-78)  le 18 août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C15 – 1559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Villers-les-Nancy  </a:t>
            </a:r>
          </a:p>
        </p:txBody>
      </p:sp>
      <p:sp>
        <p:nvSpPr>
          <p:cNvPr id="409607" name="ZoneTexte 22">
            <a:extLst>
              <a:ext uri="{FF2B5EF4-FFF2-40B4-BE49-F238E27FC236}">
                <a16:creationId xmlns:a16="http://schemas.microsoft.com/office/drawing/2014/main" id="{D55DE1C8-8756-44F4-BD4B-64A9080D7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648325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port d’armes       </a:t>
            </a:r>
          </a:p>
        </p:txBody>
      </p:sp>
      <p:sp>
        <p:nvSpPr>
          <p:cNvPr id="332808" name="Espace réservé du numéro de diapositive 23">
            <a:extLst>
              <a:ext uri="{FF2B5EF4-FFF2-40B4-BE49-F238E27FC236}">
                <a16:creationId xmlns:a16="http://schemas.microsoft.com/office/drawing/2014/main" id="{A8C368F0-C1C4-42C8-923C-04E2997A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ED78BB-D1D2-45DE-9E92-65D99757E01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321</a:t>
            </a:fld>
            <a:endParaRPr lang="fr-BE" altLang="fr-FR"/>
          </a:p>
        </p:txBody>
      </p:sp>
      <p:pic>
        <p:nvPicPr>
          <p:cNvPr id="409609" name="Image 1">
            <a:extLst>
              <a:ext uri="{FF2B5EF4-FFF2-40B4-BE49-F238E27FC236}">
                <a16:creationId xmlns:a16="http://schemas.microsoft.com/office/drawing/2014/main" id="{41E2E21D-D0E2-49D4-AC11-3EC27AAFE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1120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10" name="Image 8" descr="rose-scraps-65.jpg">
            <a:extLst>
              <a:ext uri="{FF2B5EF4-FFF2-40B4-BE49-F238E27FC236}">
                <a16:creationId xmlns:a16="http://schemas.microsoft.com/office/drawing/2014/main" id="{D2F471A4-0330-49A7-A765-76AEB939F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98600" y="31781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0F6203-A5A4-4D09-A697-2843959EA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289"/>
            <a:ext cx="2016224" cy="24181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2B27B83-091D-4A82-A014-A7309CAFFAAC}"/>
              </a:ext>
            </a:extLst>
          </p:cNvPr>
          <p:cNvGraphicFramePr>
            <a:graphicFrameLocks noGrp="1"/>
          </p:cNvGraphicFramePr>
          <p:nvPr/>
        </p:nvGraphicFramePr>
        <p:xfrm>
          <a:off x="36242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Joseph Peeters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1652" name="ZoneTexte 14">
            <a:extLst>
              <a:ext uri="{FF2B5EF4-FFF2-40B4-BE49-F238E27FC236}">
                <a16:creationId xmlns:a16="http://schemas.microsoft.com/office/drawing/2014/main" id="{87E257A7-C888-47DE-BE79-9C2E458B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16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ADF19C6-8A34-4324-9425-99CFCE5F4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4" name="ZoneTexte 21">
            <a:extLst>
              <a:ext uri="{FF2B5EF4-FFF2-40B4-BE49-F238E27FC236}">
                <a16:creationId xmlns:a16="http://schemas.microsoft.com/office/drawing/2014/main" id="{2E976A27-3D7D-4C1C-B03B-D5D9B169C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4149725"/>
            <a:ext cx="44465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Sint-Truiden (B-Li)  le 6 septembre 1896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J53 –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411655" name="ZoneTexte 22">
            <a:extLst>
              <a:ext uri="{FF2B5EF4-FFF2-40B4-BE49-F238E27FC236}">
                <a16:creationId xmlns:a16="http://schemas.microsoft.com/office/drawing/2014/main" id="{192793EC-2206-4364-8A12-C620F6B6D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113338"/>
            <a:ext cx="5673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Curé de Comblain-au-Pont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Fondateur du secteur Ourthe-Amblève, patriote ardent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S'acquitta des missions dangereuses qui lui avaient été confiées</a:t>
            </a:r>
          </a:p>
        </p:txBody>
      </p:sp>
      <p:sp>
        <p:nvSpPr>
          <p:cNvPr id="333832" name="Espace réservé du numéro de diapositive 23">
            <a:extLst>
              <a:ext uri="{FF2B5EF4-FFF2-40B4-BE49-F238E27FC236}">
                <a16:creationId xmlns:a16="http://schemas.microsoft.com/office/drawing/2014/main" id="{CA9364B6-6E1A-4F14-810C-707B05FE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323F5B-FFB9-4047-9082-4B059CF2A4C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322</a:t>
            </a:fld>
            <a:endParaRPr lang="fr-BE" altLang="fr-FR"/>
          </a:p>
        </p:txBody>
      </p:sp>
      <p:pic>
        <p:nvPicPr>
          <p:cNvPr id="411657" name="Image 9" descr="belgique[1].gif">
            <a:extLst>
              <a:ext uri="{FF2B5EF4-FFF2-40B4-BE49-F238E27FC236}">
                <a16:creationId xmlns:a16="http://schemas.microsoft.com/office/drawing/2014/main" id="{98580224-E2C3-448D-9DB2-8F911B3E6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1DFC4C-5C52-41E8-A618-44EB7A54C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6873"/>
            <a:ext cx="208066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659" name="Image 11" descr="rose-scraps-65.jpg">
            <a:extLst>
              <a:ext uri="{FF2B5EF4-FFF2-40B4-BE49-F238E27FC236}">
                <a16:creationId xmlns:a16="http://schemas.microsoft.com/office/drawing/2014/main" id="{7B9E18F0-936C-4F0B-90E1-E04CEF474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1924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0" name="Image 12">
            <a:extLst>
              <a:ext uri="{FF2B5EF4-FFF2-40B4-BE49-F238E27FC236}">
                <a16:creationId xmlns:a16="http://schemas.microsoft.com/office/drawing/2014/main" id="{879730A0-23AA-4761-AFD9-BF4EFE001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003925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1" name="Image 1">
            <a:extLst>
              <a:ext uri="{FF2B5EF4-FFF2-40B4-BE49-F238E27FC236}">
                <a16:creationId xmlns:a16="http://schemas.microsoft.com/office/drawing/2014/main" id="{28805AB6-3F51-4B0C-9B87-CCCAD5F903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015038"/>
            <a:ext cx="11096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3E93429-8CBD-43BD-B0AE-10F27709561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 Pernet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3700" name="ZoneTexte 14">
            <a:extLst>
              <a:ext uri="{FF2B5EF4-FFF2-40B4-BE49-F238E27FC236}">
                <a16:creationId xmlns:a16="http://schemas.microsoft.com/office/drawing/2014/main" id="{B3F2F845-60ED-4D60-8CD0-FA8506B03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3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6D082AA-BBE8-4CF6-AEFF-E5853FD28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2" name="ZoneTexte 21">
            <a:extLst>
              <a:ext uri="{FF2B5EF4-FFF2-40B4-BE49-F238E27FC236}">
                <a16:creationId xmlns:a16="http://schemas.microsoft.com/office/drawing/2014/main" id="{4B5404AF-1B9C-47F9-8FD3-FED084E81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560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Igney (F-88)  le 2 octobre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en France </a:t>
            </a:r>
          </a:p>
        </p:txBody>
      </p:sp>
      <p:sp>
        <p:nvSpPr>
          <p:cNvPr id="413703" name="ZoneTexte 22">
            <a:extLst>
              <a:ext uri="{FF2B5EF4-FFF2-40B4-BE49-F238E27FC236}">
                <a16:creationId xmlns:a16="http://schemas.microsoft.com/office/drawing/2014/main" id="{10588C9D-89BE-4174-8343-5833BA614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26138"/>
            <a:ext cx="147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       </a:t>
            </a:r>
          </a:p>
        </p:txBody>
      </p:sp>
      <p:sp>
        <p:nvSpPr>
          <p:cNvPr id="334856" name="Espace réservé du numéro de diapositive 23">
            <a:extLst>
              <a:ext uri="{FF2B5EF4-FFF2-40B4-BE49-F238E27FC236}">
                <a16:creationId xmlns:a16="http://schemas.microsoft.com/office/drawing/2014/main" id="{0747E84A-3D69-4729-9568-89969C6F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EDA9D-107A-4C48-B476-709D21A784B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323</a:t>
            </a:fld>
            <a:endParaRPr lang="fr-BE" altLang="fr-FR"/>
          </a:p>
        </p:txBody>
      </p:sp>
      <p:pic>
        <p:nvPicPr>
          <p:cNvPr id="413705" name="Image 10">
            <a:extLst>
              <a:ext uri="{FF2B5EF4-FFF2-40B4-BE49-F238E27FC236}">
                <a16:creationId xmlns:a16="http://schemas.microsoft.com/office/drawing/2014/main" id="{CF76AE62-F13B-4973-B903-0564E3B70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3154363"/>
            <a:ext cx="1120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6" name="Image 8" descr="rose-scraps-65.jpg">
            <a:extLst>
              <a:ext uri="{FF2B5EF4-FFF2-40B4-BE49-F238E27FC236}">
                <a16:creationId xmlns:a16="http://schemas.microsoft.com/office/drawing/2014/main" id="{FFF44554-D301-40D0-8D41-C2D5698D5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66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7" name="Image 1">
            <a:extLst>
              <a:ext uri="{FF2B5EF4-FFF2-40B4-BE49-F238E27FC236}">
                <a16:creationId xmlns:a16="http://schemas.microsoft.com/office/drawing/2014/main" id="{1DF94D06-82D2-4FD8-84D8-A7672E910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110288"/>
            <a:ext cx="97631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ZoneTexte 14">
            <a:extLst>
              <a:ext uri="{FF2B5EF4-FFF2-40B4-BE49-F238E27FC236}">
                <a16:creationId xmlns:a16="http://schemas.microsoft.com/office/drawing/2014/main" id="{1FCC3249-FBE9-492A-8745-A54D70954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57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8931D38-D05D-4EF8-8E64-88FBC8CD1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8" name="ZoneTexte 21">
            <a:extLst>
              <a:ext uri="{FF2B5EF4-FFF2-40B4-BE49-F238E27FC236}">
                <a16:creationId xmlns:a16="http://schemas.microsoft.com/office/drawing/2014/main" id="{1746F32C-4E98-492D-912A-B9B811CC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32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mars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8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–C05 – 1998</a:t>
            </a:r>
          </a:p>
        </p:txBody>
      </p:sp>
      <p:sp>
        <p:nvSpPr>
          <p:cNvPr id="415749" name="ZoneTexte 22">
            <a:extLst>
              <a:ext uri="{FF2B5EF4-FFF2-40B4-BE49-F238E27FC236}">
                <a16:creationId xmlns:a16="http://schemas.microsoft.com/office/drawing/2014/main" id="{051B5BAF-D9F6-4C5D-9B7C-589134302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373688"/>
            <a:ext cx="3113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</a:t>
            </a:r>
          </a:p>
        </p:txBody>
      </p:sp>
      <p:sp>
        <p:nvSpPr>
          <p:cNvPr id="335878" name="Espace réservé du numéro de diapositive 23">
            <a:extLst>
              <a:ext uri="{FF2B5EF4-FFF2-40B4-BE49-F238E27FC236}">
                <a16:creationId xmlns:a16="http://schemas.microsoft.com/office/drawing/2014/main" id="{CD2C4FEC-0377-4DBE-A595-22D2F22D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F950D0-D865-444C-A10E-10DD8FD356B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324</a:t>
            </a:fld>
            <a:endParaRPr lang="fr-BE" altLang="fr-FR"/>
          </a:p>
        </p:txBody>
      </p:sp>
      <p:pic>
        <p:nvPicPr>
          <p:cNvPr id="415751" name="Image 8" descr="belgique[1].gif">
            <a:extLst>
              <a:ext uri="{FF2B5EF4-FFF2-40B4-BE49-F238E27FC236}">
                <a16:creationId xmlns:a16="http://schemas.microsoft.com/office/drawing/2014/main" id="{B161AA6F-7591-493C-B677-768CDFD0D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A2807B-E56E-46F5-8849-1175F49B2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2529"/>
            <a:ext cx="235063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5753" name="Image 11" descr="rose-scraps-65.jpg">
            <a:extLst>
              <a:ext uri="{FF2B5EF4-FFF2-40B4-BE49-F238E27FC236}">
                <a16:creationId xmlns:a16="http://schemas.microsoft.com/office/drawing/2014/main" id="{2ED5333B-F6D1-4E49-9514-39C865D62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702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54" name="Image 2">
            <a:extLst>
              <a:ext uri="{FF2B5EF4-FFF2-40B4-BE49-F238E27FC236}">
                <a16:creationId xmlns:a16="http://schemas.microsoft.com/office/drawing/2014/main" id="{58322EF4-AB4A-481A-8D36-ECEDC47F5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6635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BB0049-18C0-45F3-BE30-26EDA04C80C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Peters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4A98FD-85BE-4622-915B-7876130F9797}"/>
              </a:ext>
            </a:extLst>
          </p:cNvPr>
          <p:cNvGraphicFramePr>
            <a:graphicFrameLocks noGrp="1"/>
          </p:cNvGraphicFramePr>
          <p:nvPr/>
        </p:nvGraphicFramePr>
        <p:xfrm>
          <a:off x="3821113" y="1268413"/>
          <a:ext cx="5072062" cy="1368425"/>
        </p:xfrm>
        <a:graphic>
          <a:graphicData uri="http://schemas.openxmlformats.org/drawingml/2006/table">
            <a:tbl>
              <a:tblPr/>
              <a:tblGrid>
                <a:gridCol w="5072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Michaelo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Petrovic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7796" name="ZoneTexte 14">
            <a:extLst>
              <a:ext uri="{FF2B5EF4-FFF2-40B4-BE49-F238E27FC236}">
                <a16:creationId xmlns:a16="http://schemas.microsoft.com/office/drawing/2014/main" id="{A93D1BDF-10D9-4854-A14B-DE25E8B1E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7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C1673B5-C471-480E-A758-3FF2D81787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8" name="ZoneTexte 21">
            <a:extLst>
              <a:ext uri="{FF2B5EF4-FFF2-40B4-BE49-F238E27FC236}">
                <a16:creationId xmlns:a16="http://schemas.microsoft.com/office/drawing/2014/main" id="{532E0FF7-5FF2-4E19-8967-7C9696BE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230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A09 – 1498</a:t>
            </a:r>
          </a:p>
        </p:txBody>
      </p:sp>
      <p:sp>
        <p:nvSpPr>
          <p:cNvPr id="417799" name="ZoneTexte 22">
            <a:extLst>
              <a:ext uri="{FF2B5EF4-FFF2-40B4-BE49-F238E27FC236}">
                <a16:creationId xmlns:a16="http://schemas.microsoft.com/office/drawing/2014/main" id="{D1233A38-893B-4732-A1B9-24E39F26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915025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36904" name="Espace réservé du numéro de diapositive 23">
            <a:extLst>
              <a:ext uri="{FF2B5EF4-FFF2-40B4-BE49-F238E27FC236}">
                <a16:creationId xmlns:a16="http://schemas.microsoft.com/office/drawing/2014/main" id="{27F97875-587B-45E7-BF0B-276E6244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361C8-64E4-4804-A634-413AFDE7AC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325</a:t>
            </a:fld>
            <a:endParaRPr lang="fr-BE" altLang="fr-FR"/>
          </a:p>
        </p:txBody>
      </p:sp>
      <p:pic>
        <p:nvPicPr>
          <p:cNvPr id="417801" name="Image 1">
            <a:extLst>
              <a:ext uri="{FF2B5EF4-FFF2-40B4-BE49-F238E27FC236}">
                <a16:creationId xmlns:a16="http://schemas.microsoft.com/office/drawing/2014/main" id="{FD71CA0C-B69C-4DE0-B27B-A186A17C4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152775"/>
            <a:ext cx="10620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802" name="Image 9" descr="rose-scraps-65.jpg">
            <a:extLst>
              <a:ext uri="{FF2B5EF4-FFF2-40B4-BE49-F238E27FC236}">
                <a16:creationId xmlns:a16="http://schemas.microsoft.com/office/drawing/2014/main" id="{85EECC7A-14CC-49C4-AEEF-B5C2A6529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00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24CB8A-061A-4345-B490-0E52CB10087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844" name="ZoneTexte 14">
            <a:extLst>
              <a:ext uri="{FF2B5EF4-FFF2-40B4-BE49-F238E27FC236}">
                <a16:creationId xmlns:a16="http://schemas.microsoft.com/office/drawing/2014/main" id="{D1C89D04-EF03-4652-A2DB-B9B2D49AC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9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A377A4D-185F-4232-B120-29B283310D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6" name="ZoneTexte 21">
            <a:extLst>
              <a:ext uri="{FF2B5EF4-FFF2-40B4-BE49-F238E27FC236}">
                <a16:creationId xmlns:a16="http://schemas.microsoft.com/office/drawing/2014/main" id="{3831E063-E16F-45A0-9322-D19863C9D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83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A02 – 1548</a:t>
            </a:r>
          </a:p>
        </p:txBody>
      </p:sp>
      <p:sp>
        <p:nvSpPr>
          <p:cNvPr id="337927" name="Espace réservé du numéro de diapositive 23">
            <a:extLst>
              <a:ext uri="{FF2B5EF4-FFF2-40B4-BE49-F238E27FC236}">
                <a16:creationId xmlns:a16="http://schemas.microsoft.com/office/drawing/2014/main" id="{9646C1D4-683D-43BD-A516-43FA857D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F34C83-EBB6-4412-B0B2-E4E2F81F98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326</a:t>
            </a:fld>
            <a:endParaRPr lang="fr-BE" altLang="fr-FR"/>
          </a:p>
        </p:txBody>
      </p:sp>
      <p:pic>
        <p:nvPicPr>
          <p:cNvPr id="419848" name="Image 2">
            <a:extLst>
              <a:ext uri="{FF2B5EF4-FFF2-40B4-BE49-F238E27FC236}">
                <a16:creationId xmlns:a16="http://schemas.microsoft.com/office/drawing/2014/main" id="{5F0FAA88-277F-4EE7-B0C9-ECD9547C4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9" name="Image 8" descr="rose-scraps-65.jpg">
            <a:extLst>
              <a:ext uri="{FF2B5EF4-FFF2-40B4-BE49-F238E27FC236}">
                <a16:creationId xmlns:a16="http://schemas.microsoft.com/office/drawing/2014/main" id="{4BACCCA3-43E5-44C0-BE46-CD8651259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78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63F82C-57A1-4DEA-B135-DE9C957C0DB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1892" name="ZoneTexte 14">
            <a:extLst>
              <a:ext uri="{FF2B5EF4-FFF2-40B4-BE49-F238E27FC236}">
                <a16:creationId xmlns:a16="http://schemas.microsoft.com/office/drawing/2014/main" id="{7A6E1EF1-C990-45F7-AE1A-F6381392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1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7C318CB-540A-4300-A34C-58A15C160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4" name="ZoneTexte 21">
            <a:extLst>
              <a:ext uri="{FF2B5EF4-FFF2-40B4-BE49-F238E27FC236}">
                <a16:creationId xmlns:a16="http://schemas.microsoft.com/office/drawing/2014/main" id="{62E87E96-C986-497E-A265-D52A14AA7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24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A03 – 1949</a:t>
            </a:r>
          </a:p>
        </p:txBody>
      </p:sp>
      <p:sp>
        <p:nvSpPr>
          <p:cNvPr id="338951" name="Espace réservé du numéro de diapositive 23">
            <a:extLst>
              <a:ext uri="{FF2B5EF4-FFF2-40B4-BE49-F238E27FC236}">
                <a16:creationId xmlns:a16="http://schemas.microsoft.com/office/drawing/2014/main" id="{ED1F88B7-CF8A-48A4-85E9-8C536824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EB81EB-D7EF-4665-85B2-276DC76AE9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327</a:t>
            </a:fld>
            <a:endParaRPr lang="fr-BE" altLang="fr-FR"/>
          </a:p>
        </p:txBody>
      </p:sp>
      <p:pic>
        <p:nvPicPr>
          <p:cNvPr id="421896" name="Image 2">
            <a:extLst>
              <a:ext uri="{FF2B5EF4-FFF2-40B4-BE49-F238E27FC236}">
                <a16:creationId xmlns:a16="http://schemas.microsoft.com/office/drawing/2014/main" id="{8C89E9CB-81FD-4D29-8471-445095D40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7" name="Image 8" descr="rose-scraps-65.jpg">
            <a:extLst>
              <a:ext uri="{FF2B5EF4-FFF2-40B4-BE49-F238E27FC236}">
                <a16:creationId xmlns:a16="http://schemas.microsoft.com/office/drawing/2014/main" id="{62AA7F6D-4463-4A3A-AEA1-7506D9060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78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C4F6CD-DC0F-42E2-884A-007F7B6CC23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3940" name="ZoneTexte 14">
            <a:extLst>
              <a:ext uri="{FF2B5EF4-FFF2-40B4-BE49-F238E27FC236}">
                <a16:creationId xmlns:a16="http://schemas.microsoft.com/office/drawing/2014/main" id="{FE9DD3A8-C000-4550-85B3-6D3680B1D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3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AB129E9-A4B2-429C-8343-CF8BE7BAF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2" name="ZoneTexte 21">
            <a:extLst>
              <a:ext uri="{FF2B5EF4-FFF2-40B4-BE49-F238E27FC236}">
                <a16:creationId xmlns:a16="http://schemas.microsoft.com/office/drawing/2014/main" id="{77348370-87D1-4177-82B2-D90C3B03F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303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A05 – 1950</a:t>
            </a:r>
          </a:p>
        </p:txBody>
      </p:sp>
      <p:sp>
        <p:nvSpPr>
          <p:cNvPr id="339975" name="Espace réservé du numéro de diapositive 23">
            <a:extLst>
              <a:ext uri="{FF2B5EF4-FFF2-40B4-BE49-F238E27FC236}">
                <a16:creationId xmlns:a16="http://schemas.microsoft.com/office/drawing/2014/main" id="{1A883863-03D7-412F-AB95-707BBD1C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BCDDD-5A92-4EE5-89A4-AF96F6817D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328</a:t>
            </a:fld>
            <a:endParaRPr lang="fr-BE" altLang="fr-FR"/>
          </a:p>
        </p:txBody>
      </p:sp>
      <p:pic>
        <p:nvPicPr>
          <p:cNvPr id="423944" name="Image 2">
            <a:extLst>
              <a:ext uri="{FF2B5EF4-FFF2-40B4-BE49-F238E27FC236}">
                <a16:creationId xmlns:a16="http://schemas.microsoft.com/office/drawing/2014/main" id="{4632FEF4-DAF3-4035-AC11-6455CD3FD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181350"/>
            <a:ext cx="111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5" name="Image 8" descr="rose-scraps-65.jpg">
            <a:extLst>
              <a:ext uri="{FF2B5EF4-FFF2-40B4-BE49-F238E27FC236}">
                <a16:creationId xmlns:a16="http://schemas.microsoft.com/office/drawing/2014/main" id="{B4B185A1-1A9E-49F2-86BB-462816E8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8A62D9-16B1-4E08-B754-F94E1F295E6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5988" name="ZoneTexte 14">
            <a:extLst>
              <a:ext uri="{FF2B5EF4-FFF2-40B4-BE49-F238E27FC236}">
                <a16:creationId xmlns:a16="http://schemas.microsoft.com/office/drawing/2014/main" id="{F798BBD1-F8C6-4B0D-8EBE-0AC2D588E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5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F8B0B09-D298-470D-A7A4-5F6EBF7F7B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90" name="ZoneTexte 21">
            <a:extLst>
              <a:ext uri="{FF2B5EF4-FFF2-40B4-BE49-F238E27FC236}">
                <a16:creationId xmlns:a16="http://schemas.microsoft.com/office/drawing/2014/main" id="{0378A5F4-F7D5-4A26-8169-175F6201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59250"/>
            <a:ext cx="3976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A01 – 1951</a:t>
            </a:r>
          </a:p>
        </p:txBody>
      </p:sp>
      <p:sp>
        <p:nvSpPr>
          <p:cNvPr id="340999" name="Espace réservé du numéro de diapositive 23">
            <a:extLst>
              <a:ext uri="{FF2B5EF4-FFF2-40B4-BE49-F238E27FC236}">
                <a16:creationId xmlns:a16="http://schemas.microsoft.com/office/drawing/2014/main" id="{4B534CC3-6724-4F70-B3AF-9D07DC21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A68BC4-4D4E-4D8F-A670-A1D03A9CDA4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329</a:t>
            </a:fld>
            <a:endParaRPr lang="fr-BE" altLang="fr-FR"/>
          </a:p>
        </p:txBody>
      </p:sp>
      <p:pic>
        <p:nvPicPr>
          <p:cNvPr id="425992" name="Image 2">
            <a:extLst>
              <a:ext uri="{FF2B5EF4-FFF2-40B4-BE49-F238E27FC236}">
                <a16:creationId xmlns:a16="http://schemas.microsoft.com/office/drawing/2014/main" id="{27C77551-9C92-43B3-B164-76137AD1A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93" name="Image 8" descr="rose-scraps-65.jpg">
            <a:extLst>
              <a:ext uri="{FF2B5EF4-FFF2-40B4-BE49-F238E27FC236}">
                <a16:creationId xmlns:a16="http://schemas.microsoft.com/office/drawing/2014/main" id="{72E98302-E4B2-40FA-9B91-5AE260F11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12D3322-7B7B-4DA0-A054-359876B00BC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79988" cy="1341437"/>
        </p:xfrm>
        <a:graphic>
          <a:graphicData uri="http://schemas.openxmlformats.org/drawingml/2006/table">
            <a:tbl>
              <a:tblPr/>
              <a:tblGrid>
                <a:gridCol w="4979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Bertholet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16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916" name="ZoneTexte 14">
            <a:extLst>
              <a:ext uri="{FF2B5EF4-FFF2-40B4-BE49-F238E27FC236}">
                <a16:creationId xmlns:a16="http://schemas.microsoft.com/office/drawing/2014/main" id="{9789BE47-8B6A-42B3-AF18-F14831FFE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4787A1-4971-4223-83C3-54D7889DF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age 17" descr="belgique[1].gif">
            <a:extLst>
              <a:ext uri="{FF2B5EF4-FFF2-40B4-BE49-F238E27FC236}">
                <a16:creationId xmlns:a16="http://schemas.microsoft.com/office/drawing/2014/main" id="{40460C63-86BA-4A35-8F9C-0A8C51996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ZoneTexte 21">
            <a:extLst>
              <a:ext uri="{FF2B5EF4-FFF2-40B4-BE49-F238E27FC236}">
                <a16:creationId xmlns:a16="http://schemas.microsoft.com/office/drawing/2014/main" id="{3A8FFCFC-025B-49E9-B794-2CC628A33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3292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Sart-lez-Spa  (B-Lg) le 20 août 1927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Abattu à Aywaille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Décédé de ses blessures le même jour à l’Hôpital St-Laurent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H64 - 1505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le 5 mai 1945 après la guerre à Vaux s/</a:t>
            </a:r>
            <a:r>
              <a:rPr lang="fr-BE" altLang="fr-FR" sz="1800" dirty="0" err="1"/>
              <a:t>Chêvremont</a:t>
            </a:r>
            <a:endParaRPr lang="fr-BE" altLang="fr-FR" sz="1800" dirty="0"/>
          </a:p>
        </p:txBody>
      </p:sp>
      <p:sp>
        <p:nvSpPr>
          <p:cNvPr id="37896" name="Espace réservé du numéro de diapositive 23">
            <a:extLst>
              <a:ext uri="{FF2B5EF4-FFF2-40B4-BE49-F238E27FC236}">
                <a16:creationId xmlns:a16="http://schemas.microsoft.com/office/drawing/2014/main" id="{F48CE2A4-AE67-42ED-82D2-7532DE43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FCD34-75A8-49A4-A23E-AE3621EE99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fr-BE" altLang="fr-FR"/>
          </a:p>
        </p:txBody>
      </p:sp>
      <p:pic>
        <p:nvPicPr>
          <p:cNvPr id="38921" name="Image 8" descr="rose-scraps-65.jpg">
            <a:extLst>
              <a:ext uri="{FF2B5EF4-FFF2-40B4-BE49-F238E27FC236}">
                <a16:creationId xmlns:a16="http://schemas.microsoft.com/office/drawing/2014/main" id="{9639470A-831A-4875-8C56-D60331FC2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3D16B7-68C6-4D96-8F4A-7A72CDE11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8" y="328488"/>
            <a:ext cx="1815378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923" name="ZoneTexte 3">
            <a:extLst>
              <a:ext uri="{FF2B5EF4-FFF2-40B4-BE49-F238E27FC236}">
                <a16:creationId xmlns:a16="http://schemas.microsoft.com/office/drawing/2014/main" id="{6687C918-84E3-4BEF-BD3C-A1ADD5803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672138"/>
            <a:ext cx="4752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alors qu’il « contrôlait » de paisibles voyageurs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E016DAA6-E4C6-470A-A1A0-139C47924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3.377              N° du prisonnier: 1.505</a:t>
            </a:r>
          </a:p>
        </p:txBody>
      </p:sp>
    </p:spTree>
  </p:cSld>
  <p:clrMapOvr>
    <a:masterClrMapping/>
  </p:clrMapOvr>
  <p:transition spd="slow"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0517D9B-4D6F-4929-8258-7042755D02D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8036" name="ZoneTexte 14">
            <a:extLst>
              <a:ext uri="{FF2B5EF4-FFF2-40B4-BE49-F238E27FC236}">
                <a16:creationId xmlns:a16="http://schemas.microsoft.com/office/drawing/2014/main" id="{28E93D42-2493-4CAE-B7D5-95A9E6B83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8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0C22BB2-76B1-409E-A33D-9A89AF9E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8" name="ZoneTexte 21">
            <a:extLst>
              <a:ext uri="{FF2B5EF4-FFF2-40B4-BE49-F238E27FC236}">
                <a16:creationId xmlns:a16="http://schemas.microsoft.com/office/drawing/2014/main" id="{630DC5DC-583A-4D9D-A961-1A4E9A14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59250"/>
            <a:ext cx="4027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A04 – 1952</a:t>
            </a:r>
          </a:p>
        </p:txBody>
      </p:sp>
      <p:sp>
        <p:nvSpPr>
          <p:cNvPr id="342023" name="Espace réservé du numéro de diapositive 23">
            <a:extLst>
              <a:ext uri="{FF2B5EF4-FFF2-40B4-BE49-F238E27FC236}">
                <a16:creationId xmlns:a16="http://schemas.microsoft.com/office/drawing/2014/main" id="{A5155769-051E-4EC1-9BF7-3D3F1ED4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861E37-A1DF-451A-9612-987C25C44B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330</a:t>
            </a:fld>
            <a:endParaRPr lang="fr-BE" altLang="fr-FR"/>
          </a:p>
        </p:txBody>
      </p:sp>
      <p:pic>
        <p:nvPicPr>
          <p:cNvPr id="428040" name="Image 2">
            <a:extLst>
              <a:ext uri="{FF2B5EF4-FFF2-40B4-BE49-F238E27FC236}">
                <a16:creationId xmlns:a16="http://schemas.microsoft.com/office/drawing/2014/main" id="{1B0E2608-80A3-44C9-A9C4-04558C53B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3213100"/>
            <a:ext cx="11191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41" name="Image 8" descr="rose-scraps-65.jpg">
            <a:extLst>
              <a:ext uri="{FF2B5EF4-FFF2-40B4-BE49-F238E27FC236}">
                <a16:creationId xmlns:a16="http://schemas.microsoft.com/office/drawing/2014/main" id="{630E9E52-ADA8-4038-A79B-B9D244A8E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D5CD3C-41D0-4540-B76C-6EDFA37E1C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0084" name="ZoneTexte 14">
            <a:extLst>
              <a:ext uri="{FF2B5EF4-FFF2-40B4-BE49-F238E27FC236}">
                <a16:creationId xmlns:a16="http://schemas.microsoft.com/office/drawing/2014/main" id="{EE25354C-7B14-4AE2-90CA-735A983A2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00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AEBA69F-F180-44ED-B4B2-E499044A8F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6" name="ZoneTexte 21">
            <a:extLst>
              <a:ext uri="{FF2B5EF4-FFF2-40B4-BE49-F238E27FC236}">
                <a16:creationId xmlns:a16="http://schemas.microsoft.com/office/drawing/2014/main" id="{1D1E4636-5DC8-45A8-9B2D-2A44EBACD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4963"/>
            <a:ext cx="5545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A04 – 1952</a:t>
            </a:r>
          </a:p>
        </p:txBody>
      </p:sp>
      <p:sp>
        <p:nvSpPr>
          <p:cNvPr id="343047" name="Espace réservé du numéro de diapositive 23">
            <a:extLst>
              <a:ext uri="{FF2B5EF4-FFF2-40B4-BE49-F238E27FC236}">
                <a16:creationId xmlns:a16="http://schemas.microsoft.com/office/drawing/2014/main" id="{0B0C623B-1208-46F4-AE8E-C2746918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DA9B10-372F-4FD0-B801-C46FDAF5772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331</a:t>
            </a:fld>
            <a:endParaRPr lang="fr-BE" altLang="fr-FR"/>
          </a:p>
        </p:txBody>
      </p:sp>
      <p:pic>
        <p:nvPicPr>
          <p:cNvPr id="430088" name="Image 2">
            <a:extLst>
              <a:ext uri="{FF2B5EF4-FFF2-40B4-BE49-F238E27FC236}">
                <a16:creationId xmlns:a16="http://schemas.microsoft.com/office/drawing/2014/main" id="{3F8238A8-4BCB-4FE0-92DA-94666475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179763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9" name="Image 8" descr="rose-scraps-65.jpg">
            <a:extLst>
              <a:ext uri="{FF2B5EF4-FFF2-40B4-BE49-F238E27FC236}">
                <a16:creationId xmlns:a16="http://schemas.microsoft.com/office/drawing/2014/main" id="{8244243D-5E77-4F04-8B1D-F5A9D721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9850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A81E7DE-F202-4881-89E4-DD83C7C84018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56187" cy="1368425"/>
        </p:xfrm>
        <a:graphic>
          <a:graphicData uri="http://schemas.openxmlformats.org/drawingml/2006/table">
            <a:tbl>
              <a:tblPr/>
              <a:tblGrid>
                <a:gridCol w="505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Piateck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2132" name="ZoneTexte 14">
            <a:extLst>
              <a:ext uri="{FF2B5EF4-FFF2-40B4-BE49-F238E27FC236}">
                <a16:creationId xmlns:a16="http://schemas.microsoft.com/office/drawing/2014/main" id="{1221CA6E-6AE5-4B67-A899-366418F2A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21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10B4CC-E435-4778-9D78-436120DEF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4" name="ZoneTexte 21">
            <a:extLst>
              <a:ext uri="{FF2B5EF4-FFF2-40B4-BE49-F238E27FC236}">
                <a16:creationId xmlns:a16="http://schemas.microsoft.com/office/drawing/2014/main" id="{4B4C905B-2B68-4A05-9A52-AACAE5EB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1150"/>
            <a:ext cx="4591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F01 – 2229</a:t>
            </a:r>
          </a:p>
        </p:txBody>
      </p:sp>
      <p:sp>
        <p:nvSpPr>
          <p:cNvPr id="432135" name="ZoneTexte 22">
            <a:extLst>
              <a:ext uri="{FF2B5EF4-FFF2-40B4-BE49-F238E27FC236}">
                <a16:creationId xmlns:a16="http://schemas.microsoft.com/office/drawing/2014/main" id="{D810BE65-5F75-4C58-8190-6C143583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91502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44072" name="Espace réservé du numéro de diapositive 23">
            <a:extLst>
              <a:ext uri="{FF2B5EF4-FFF2-40B4-BE49-F238E27FC236}">
                <a16:creationId xmlns:a16="http://schemas.microsoft.com/office/drawing/2014/main" id="{E5B0659D-5BD8-44B6-91C9-41580D2E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AD4E95-3F7C-4DEE-98DB-5738CE310ED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332</a:t>
            </a:fld>
            <a:endParaRPr lang="fr-BE" altLang="fr-FR"/>
          </a:p>
        </p:txBody>
      </p:sp>
      <p:pic>
        <p:nvPicPr>
          <p:cNvPr id="432137" name="Image 1">
            <a:extLst>
              <a:ext uri="{FF2B5EF4-FFF2-40B4-BE49-F238E27FC236}">
                <a16:creationId xmlns:a16="http://schemas.microsoft.com/office/drawing/2014/main" id="{999DC3DC-D748-441C-A7B0-8F3CB68B6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181350"/>
            <a:ext cx="1060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8" name="Image 8" descr="rose-scraps-65.jpg">
            <a:extLst>
              <a:ext uri="{FF2B5EF4-FFF2-40B4-BE49-F238E27FC236}">
                <a16:creationId xmlns:a16="http://schemas.microsoft.com/office/drawing/2014/main" id="{E9459C03-4C15-4BDB-A101-243DE45E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BDC098-AB15-4E5D-A599-A40D10DB1EF8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5022850" cy="1368425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Piquemil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4180" name="ZoneTexte 14">
            <a:extLst>
              <a:ext uri="{FF2B5EF4-FFF2-40B4-BE49-F238E27FC236}">
                <a16:creationId xmlns:a16="http://schemas.microsoft.com/office/drawing/2014/main" id="{9B76832F-8B39-4C99-A886-8956E4E6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4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CC5E83-71B5-4417-B5D8-BB5DE45332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2" name="ZoneTexte 21">
            <a:extLst>
              <a:ext uri="{FF2B5EF4-FFF2-40B4-BE49-F238E27FC236}">
                <a16:creationId xmlns:a16="http://schemas.microsoft.com/office/drawing/2014/main" id="{94835FE7-D07E-4064-86E6-AB8D7709C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Toulouse (F-31)  le 12 avril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I15 –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 </a:t>
            </a:r>
          </a:p>
        </p:txBody>
      </p:sp>
      <p:sp>
        <p:nvSpPr>
          <p:cNvPr id="434183" name="ZoneTexte 22">
            <a:extLst>
              <a:ext uri="{FF2B5EF4-FFF2-40B4-BE49-F238E27FC236}">
                <a16:creationId xmlns:a16="http://schemas.microsoft.com/office/drawing/2014/main" id="{71E29D0F-EB51-45F0-9593-CE47E9DCC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60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Infirmier SNCB-Renory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par les Allemands, accusé du rapatriement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prisonniers français évadés d'Allemagne</a:t>
            </a:r>
          </a:p>
        </p:txBody>
      </p:sp>
      <p:sp>
        <p:nvSpPr>
          <p:cNvPr id="345096" name="Espace réservé du numéro de diapositive 23">
            <a:extLst>
              <a:ext uri="{FF2B5EF4-FFF2-40B4-BE49-F238E27FC236}">
                <a16:creationId xmlns:a16="http://schemas.microsoft.com/office/drawing/2014/main" id="{48FD5C30-6794-42E1-9469-945A4E03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19FCC2-BE68-4EC3-9B32-127BCF154D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333</a:t>
            </a:fld>
            <a:endParaRPr lang="fr-BE" altLang="fr-FR"/>
          </a:p>
        </p:txBody>
      </p:sp>
      <p:pic>
        <p:nvPicPr>
          <p:cNvPr id="434185" name="Image 2">
            <a:extLst>
              <a:ext uri="{FF2B5EF4-FFF2-40B4-BE49-F238E27FC236}">
                <a16:creationId xmlns:a16="http://schemas.microsoft.com/office/drawing/2014/main" id="{4914E6F1-0D30-49BB-B56E-AC0626FBE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111500"/>
            <a:ext cx="11207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DD3844-79AD-4861-8FBC-77CBA7DEE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404664"/>
            <a:ext cx="231725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4187" name="Image 10" descr="rose-scraps-65.jpg">
            <a:extLst>
              <a:ext uri="{FF2B5EF4-FFF2-40B4-BE49-F238E27FC236}">
                <a16:creationId xmlns:a16="http://schemas.microsoft.com/office/drawing/2014/main" id="{4FB0FF88-D57B-47C9-AA02-E2C2E98F5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5075" y="33194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9725069-BF11-41BC-931E-B84C599282DB}"/>
              </a:ext>
            </a:extLst>
          </p:cNvPr>
          <p:cNvGraphicFramePr>
            <a:graphicFrameLocks noGrp="1"/>
          </p:cNvGraphicFramePr>
          <p:nvPr/>
        </p:nvGraphicFramePr>
        <p:xfrm>
          <a:off x="3894138" y="1268413"/>
          <a:ext cx="5010150" cy="1368425"/>
        </p:xfrm>
        <a:graphic>
          <a:graphicData uri="http://schemas.openxmlformats.org/drawingml/2006/table">
            <a:tbl>
              <a:tblPr/>
              <a:tblGrid>
                <a:gridCol w="501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Piquon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6228" name="ZoneTexte 14">
            <a:extLst>
              <a:ext uri="{FF2B5EF4-FFF2-40B4-BE49-F238E27FC236}">
                <a16:creationId xmlns:a16="http://schemas.microsoft.com/office/drawing/2014/main" id="{9CAB8961-44DA-47C3-977F-69C6BE92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6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85A349C-EF09-4125-9DDF-CF50D12B2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30" name="ZoneTexte 21">
            <a:extLst>
              <a:ext uri="{FF2B5EF4-FFF2-40B4-BE49-F238E27FC236}">
                <a16:creationId xmlns:a16="http://schemas.microsoft.com/office/drawing/2014/main" id="{15F6F5C6-1BD4-4070-8917-2DCBE5987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(B-Lg)  le 13 décembre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H30 – 1455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36231" name="ZoneTexte 22">
            <a:extLst>
              <a:ext uri="{FF2B5EF4-FFF2-40B4-BE49-F238E27FC236}">
                <a16:creationId xmlns:a16="http://schemas.microsoft.com/office/drawing/2014/main" id="{4688D835-08EB-423D-9E62-C105B8BD9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37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 - Attaques à main armée         </a:t>
            </a:r>
          </a:p>
        </p:txBody>
      </p:sp>
      <p:sp>
        <p:nvSpPr>
          <p:cNvPr id="346120" name="Espace réservé du numéro de diapositive 23">
            <a:extLst>
              <a:ext uri="{FF2B5EF4-FFF2-40B4-BE49-F238E27FC236}">
                <a16:creationId xmlns:a16="http://schemas.microsoft.com/office/drawing/2014/main" id="{9BC4080A-C60E-4556-A2E2-F8CBB8C3A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C0CEA-964A-4DEC-8C83-127B714B73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334</a:t>
            </a:fld>
            <a:endParaRPr lang="fr-BE" altLang="fr-FR"/>
          </a:p>
        </p:txBody>
      </p:sp>
      <p:pic>
        <p:nvPicPr>
          <p:cNvPr id="436233" name="Image 10" descr="rose-scraps-65.jpg">
            <a:extLst>
              <a:ext uri="{FF2B5EF4-FFF2-40B4-BE49-F238E27FC236}">
                <a16:creationId xmlns:a16="http://schemas.microsoft.com/office/drawing/2014/main" id="{96FBADD0-C5EE-4B90-86E7-0126E0A4B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4C7F41-BEBA-4D59-B1D4-904FFFF08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7" y="328680"/>
            <a:ext cx="24164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6235" name="Image 11" descr="belgique[1].gif">
            <a:extLst>
              <a:ext uri="{FF2B5EF4-FFF2-40B4-BE49-F238E27FC236}">
                <a16:creationId xmlns:a16="http://schemas.microsoft.com/office/drawing/2014/main" id="{533B1E75-ED8A-40B7-BF7A-240860D59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36" name="Image 2">
            <a:extLst>
              <a:ext uri="{FF2B5EF4-FFF2-40B4-BE49-F238E27FC236}">
                <a16:creationId xmlns:a16="http://schemas.microsoft.com/office/drawing/2014/main" id="{5FFEE4F7-181E-4EB9-B10D-581354990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626100"/>
            <a:ext cx="714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AE307C-4D02-40E5-BDD7-98E15C4D0AB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Pirard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8276" name="ZoneTexte 14">
            <a:extLst>
              <a:ext uri="{FF2B5EF4-FFF2-40B4-BE49-F238E27FC236}">
                <a16:creationId xmlns:a16="http://schemas.microsoft.com/office/drawing/2014/main" id="{32C5C601-E26E-4771-82E6-4F24F8A8F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8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18F9EA7-B251-4E99-9ADB-DF47BA4B39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8" name="ZoneTexte 21">
            <a:extLst>
              <a:ext uri="{FF2B5EF4-FFF2-40B4-BE49-F238E27FC236}">
                <a16:creationId xmlns:a16="http://schemas.microsoft.com/office/drawing/2014/main" id="{660E311D-1E76-444D-8C10-4F7E69643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887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Jehay-Bodegnée (B-Lg) le 4 novembre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H24 – 1530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Jehay  </a:t>
            </a:r>
          </a:p>
        </p:txBody>
      </p:sp>
      <p:sp>
        <p:nvSpPr>
          <p:cNvPr id="438279" name="ZoneTexte 22">
            <a:extLst>
              <a:ext uri="{FF2B5EF4-FFF2-40B4-BE49-F238E27FC236}">
                <a16:creationId xmlns:a16="http://schemas.microsoft.com/office/drawing/2014/main" id="{353422A0-31CF-4DF2-BDC0-D8C5A8246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37210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      </a:t>
            </a:r>
          </a:p>
        </p:txBody>
      </p:sp>
      <p:sp>
        <p:nvSpPr>
          <p:cNvPr id="347144" name="Espace réservé du numéro de diapositive 23">
            <a:extLst>
              <a:ext uri="{FF2B5EF4-FFF2-40B4-BE49-F238E27FC236}">
                <a16:creationId xmlns:a16="http://schemas.microsoft.com/office/drawing/2014/main" id="{7EFC33B1-26D5-417E-88DB-DB03C992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230DAB-C77E-4859-84AB-C29ED93CDB6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335</a:t>
            </a:fld>
            <a:endParaRPr lang="fr-BE" altLang="fr-FR"/>
          </a:p>
        </p:txBody>
      </p:sp>
      <p:pic>
        <p:nvPicPr>
          <p:cNvPr id="438281" name="Image 16" descr="belgique[1].gif">
            <a:extLst>
              <a:ext uri="{FF2B5EF4-FFF2-40B4-BE49-F238E27FC236}">
                <a16:creationId xmlns:a16="http://schemas.microsoft.com/office/drawing/2014/main" id="{607C0E7D-0566-4AC4-B6CD-C3EE10066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282" name="Image 9" descr="rose-scraps-65.jpg">
            <a:extLst>
              <a:ext uri="{FF2B5EF4-FFF2-40B4-BE49-F238E27FC236}">
                <a16:creationId xmlns:a16="http://schemas.microsoft.com/office/drawing/2014/main" id="{E2CD4324-4D1D-44EC-B5E0-11DAC17BA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432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PIRARD_Andre_11415.jpg">
            <a:extLst>
              <a:ext uri="{FF2B5EF4-FFF2-40B4-BE49-F238E27FC236}">
                <a16:creationId xmlns:a16="http://schemas.microsoft.com/office/drawing/2014/main" id="{83C69272-A9A9-4C9F-982C-B50594F8F1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947" y="42292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8284" name="Image 1">
            <a:extLst>
              <a:ext uri="{FF2B5EF4-FFF2-40B4-BE49-F238E27FC236}">
                <a16:creationId xmlns:a16="http://schemas.microsoft.com/office/drawing/2014/main" id="{6FE027C7-10C5-4C2F-80DC-B1C946BA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834063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CD24A0-8529-4076-B826-2FFD2BD80B2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Pirmolin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0324" name="ZoneTexte 14">
            <a:extLst>
              <a:ext uri="{FF2B5EF4-FFF2-40B4-BE49-F238E27FC236}">
                <a16:creationId xmlns:a16="http://schemas.microsoft.com/office/drawing/2014/main" id="{DC2D26AA-452D-402C-BC1F-4B4C6CE27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0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0D0AD3-BE89-4592-81EC-55CBEDF205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6" name="ZoneTexte 21">
            <a:extLst>
              <a:ext uri="{FF2B5EF4-FFF2-40B4-BE49-F238E27FC236}">
                <a16:creationId xmlns:a16="http://schemas.microsoft.com/office/drawing/2014/main" id="{CBBC0B90-8499-4696-A411-34CAEC11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735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Hollogne-aux-Pierres (B-Lg) le 1 avril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G14 – 3279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Hollogne-aux-Pierres </a:t>
            </a:r>
          </a:p>
        </p:txBody>
      </p:sp>
      <p:sp>
        <p:nvSpPr>
          <p:cNvPr id="440327" name="ZoneTexte 22">
            <a:extLst>
              <a:ext uri="{FF2B5EF4-FFF2-40B4-BE49-F238E27FC236}">
                <a16:creationId xmlns:a16="http://schemas.microsoft.com/office/drawing/2014/main" id="{0A136D8A-406E-49C4-8DE3-5E5A13B1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5343525"/>
            <a:ext cx="5045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 – Lieutenant de réserve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(Churchill Gazette, La Libre Belgique)  </a:t>
            </a:r>
          </a:p>
        </p:txBody>
      </p:sp>
      <p:sp>
        <p:nvSpPr>
          <p:cNvPr id="348168" name="Espace réservé du numéro de diapositive 23">
            <a:extLst>
              <a:ext uri="{FF2B5EF4-FFF2-40B4-BE49-F238E27FC236}">
                <a16:creationId xmlns:a16="http://schemas.microsoft.com/office/drawing/2014/main" id="{0EB65A70-EC44-484B-A975-919A096E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92F5E6-BA2D-44CB-9EAD-28B1B6AFAAC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336</a:t>
            </a:fld>
            <a:endParaRPr lang="fr-BE" altLang="fr-FR"/>
          </a:p>
        </p:txBody>
      </p:sp>
      <p:pic>
        <p:nvPicPr>
          <p:cNvPr id="440329" name="Image 16" descr="belgique[1].gif">
            <a:extLst>
              <a:ext uri="{FF2B5EF4-FFF2-40B4-BE49-F238E27FC236}">
                <a16:creationId xmlns:a16="http://schemas.microsoft.com/office/drawing/2014/main" id="{9E2AE974-30CA-4390-978D-814F91E1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30" name="Image 9" descr="rose-scraps-65.jpg">
            <a:extLst>
              <a:ext uri="{FF2B5EF4-FFF2-40B4-BE49-F238E27FC236}">
                <a16:creationId xmlns:a16="http://schemas.microsoft.com/office/drawing/2014/main" id="{A945F03B-064D-4CDE-BCF5-B6693F91F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PIRMOLIN_Simon_11416.jpg">
            <a:extLst>
              <a:ext uri="{FF2B5EF4-FFF2-40B4-BE49-F238E27FC236}">
                <a16:creationId xmlns:a16="http://schemas.microsoft.com/office/drawing/2014/main" id="{1C53D326-66F5-47BB-B81C-7B39174DC1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59" y="42215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32" name="Image 1">
            <a:extLst>
              <a:ext uri="{FF2B5EF4-FFF2-40B4-BE49-F238E27FC236}">
                <a16:creationId xmlns:a16="http://schemas.microsoft.com/office/drawing/2014/main" id="{6CF4D569-5B61-4C6E-AD88-D12D8308B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5488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23D0E9E-242C-4F1E-A949-E4C2E68FDBE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Pirnet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2372" name="ZoneTexte 14">
            <a:extLst>
              <a:ext uri="{FF2B5EF4-FFF2-40B4-BE49-F238E27FC236}">
                <a16:creationId xmlns:a16="http://schemas.microsoft.com/office/drawing/2014/main" id="{FC6FF19F-19C8-4CD6-968F-3DA5C548D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2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505E4D1-5A88-4F24-BC50-5A53134E1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4" name="ZoneTexte 21">
            <a:extLst>
              <a:ext uri="{FF2B5EF4-FFF2-40B4-BE49-F238E27FC236}">
                <a16:creationId xmlns:a16="http://schemas.microsoft.com/office/drawing/2014/main" id="{E5B087E0-92BA-48A8-8ADB-24843DE25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C16 – 1563</a:t>
            </a:r>
          </a:p>
        </p:txBody>
      </p:sp>
      <p:sp>
        <p:nvSpPr>
          <p:cNvPr id="442375" name="ZoneTexte 22">
            <a:extLst>
              <a:ext uri="{FF2B5EF4-FFF2-40B4-BE49-F238E27FC236}">
                <a16:creationId xmlns:a16="http://schemas.microsoft.com/office/drawing/2014/main" id="{1D2D878D-81D2-4EED-B059-AB807EF5B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5" y="59340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49192" name="Espace réservé du numéro de diapositive 23">
            <a:extLst>
              <a:ext uri="{FF2B5EF4-FFF2-40B4-BE49-F238E27FC236}">
                <a16:creationId xmlns:a16="http://schemas.microsoft.com/office/drawing/2014/main" id="{7DE087C1-911C-4981-9D2F-C87C3538E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4BFFA-06AB-484E-AE08-2852B78370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337</a:t>
            </a:fld>
            <a:endParaRPr lang="fr-BE" altLang="fr-FR"/>
          </a:p>
        </p:txBody>
      </p:sp>
      <p:pic>
        <p:nvPicPr>
          <p:cNvPr id="442377" name="Image 16" descr="belgique[1].gif">
            <a:extLst>
              <a:ext uri="{FF2B5EF4-FFF2-40B4-BE49-F238E27FC236}">
                <a16:creationId xmlns:a16="http://schemas.microsoft.com/office/drawing/2014/main" id="{FBD73923-3E1D-4EDF-83A4-B03049B4E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8" name="Image 8" descr="rose-scraps-65.jpg">
            <a:extLst>
              <a:ext uri="{FF2B5EF4-FFF2-40B4-BE49-F238E27FC236}">
                <a16:creationId xmlns:a16="http://schemas.microsoft.com/office/drawing/2014/main" id="{8E1B39CB-C781-4E4A-B511-F2F02A4AE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2591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6BFBC0-2212-4A02-BF22-8544243679A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Pirotton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4420" name="ZoneTexte 14">
            <a:extLst>
              <a:ext uri="{FF2B5EF4-FFF2-40B4-BE49-F238E27FC236}">
                <a16:creationId xmlns:a16="http://schemas.microsoft.com/office/drawing/2014/main" id="{A971C85A-B44A-4919-B0F2-29B099C1D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4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837D63F-33D2-40B9-A065-177359800F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22" name="ZoneTexte 21">
            <a:extLst>
              <a:ext uri="{FF2B5EF4-FFF2-40B4-BE49-F238E27FC236}">
                <a16:creationId xmlns:a16="http://schemas.microsoft.com/office/drawing/2014/main" id="{51A63B3A-D920-4AB2-A6F5-FDA218991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49725"/>
            <a:ext cx="55435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Harre (B-Lg) le 17 février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H43 – 1487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44423" name="ZoneTexte 22">
            <a:extLst>
              <a:ext uri="{FF2B5EF4-FFF2-40B4-BE49-F238E27FC236}">
                <a16:creationId xmlns:a16="http://schemas.microsoft.com/office/drawing/2014/main" id="{588412C5-DF1B-47CB-B34D-BB5026B20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086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 </a:t>
            </a:r>
          </a:p>
        </p:txBody>
      </p:sp>
      <p:sp>
        <p:nvSpPr>
          <p:cNvPr id="350216" name="Espace réservé du numéro de diapositive 23">
            <a:extLst>
              <a:ext uri="{FF2B5EF4-FFF2-40B4-BE49-F238E27FC236}">
                <a16:creationId xmlns:a16="http://schemas.microsoft.com/office/drawing/2014/main" id="{9F8D149E-1F59-4E9C-98FA-F5AE5117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65C83F-2C8E-455D-B54C-5B26EE300A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338</a:t>
            </a:fld>
            <a:endParaRPr lang="fr-BE" altLang="fr-FR"/>
          </a:p>
        </p:txBody>
      </p:sp>
      <p:pic>
        <p:nvPicPr>
          <p:cNvPr id="444425" name="Image 16" descr="belgique[1].gif">
            <a:extLst>
              <a:ext uri="{FF2B5EF4-FFF2-40B4-BE49-F238E27FC236}">
                <a16:creationId xmlns:a16="http://schemas.microsoft.com/office/drawing/2014/main" id="{FE0DF14A-C5E5-455C-B326-6E21E24E5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PIROTTON_Marcel_11417.jpg">
            <a:extLst>
              <a:ext uri="{FF2B5EF4-FFF2-40B4-BE49-F238E27FC236}">
                <a16:creationId xmlns:a16="http://schemas.microsoft.com/office/drawing/2014/main" id="{5998897E-2918-4891-BD35-27376403F1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446" y="44099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4427" name="Image 9" descr="rose-scraps-65.jpg">
            <a:extLst>
              <a:ext uri="{FF2B5EF4-FFF2-40B4-BE49-F238E27FC236}">
                <a16:creationId xmlns:a16="http://schemas.microsoft.com/office/drawing/2014/main" id="{89F64DE8-8A12-4913-B328-84D6433B5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4115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1E2FB75-8A55-4CBF-9020-BA60F90C9E8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Ponsaerts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6468" name="ZoneTexte 14">
            <a:extLst>
              <a:ext uri="{FF2B5EF4-FFF2-40B4-BE49-F238E27FC236}">
                <a16:creationId xmlns:a16="http://schemas.microsoft.com/office/drawing/2014/main" id="{10B76187-93F5-4A1B-82A1-2980D198D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6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70A987C-9381-42A2-8969-BA60EF9D0E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70" name="ZoneTexte 21">
            <a:extLst>
              <a:ext uri="{FF2B5EF4-FFF2-40B4-BE49-F238E27FC236}">
                <a16:creationId xmlns:a16="http://schemas.microsoft.com/office/drawing/2014/main" id="{C93537E1-0518-4546-9B7A-884F23089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87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Neerwinden (B-Li) le 18 janvier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J44 – 1631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46471" name="ZoneTexte 22">
            <a:extLst>
              <a:ext uri="{FF2B5EF4-FFF2-40B4-BE49-F238E27FC236}">
                <a16:creationId xmlns:a16="http://schemas.microsoft.com/office/drawing/2014/main" id="{81EB2C1D-4AE1-44E4-B308-23CBDA2FE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Spécialisé dans la destruction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des câbles téléphoniques et électriques</a:t>
            </a:r>
          </a:p>
        </p:txBody>
      </p:sp>
      <p:sp>
        <p:nvSpPr>
          <p:cNvPr id="351240" name="Espace réservé du numéro de diapositive 23">
            <a:extLst>
              <a:ext uri="{FF2B5EF4-FFF2-40B4-BE49-F238E27FC236}">
                <a16:creationId xmlns:a16="http://schemas.microsoft.com/office/drawing/2014/main" id="{7037DD86-9FA2-4A29-B56A-6FC1A7C2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1C40A-4D76-4BC3-A65D-E305DD3697C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339</a:t>
            </a:fld>
            <a:endParaRPr lang="fr-BE" altLang="fr-FR"/>
          </a:p>
        </p:txBody>
      </p:sp>
      <p:pic>
        <p:nvPicPr>
          <p:cNvPr id="446473" name="Image 16" descr="belgique[1].gif">
            <a:extLst>
              <a:ext uri="{FF2B5EF4-FFF2-40B4-BE49-F238E27FC236}">
                <a16:creationId xmlns:a16="http://schemas.microsoft.com/office/drawing/2014/main" id="{A26936A4-D676-4D87-B392-2A835A417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PONSAERTS_Jules_11418.jpg">
            <a:extLst>
              <a:ext uri="{FF2B5EF4-FFF2-40B4-BE49-F238E27FC236}">
                <a16:creationId xmlns:a16="http://schemas.microsoft.com/office/drawing/2014/main" id="{C10EE151-1F2A-4FD9-BE90-47E2FA4EBC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713" y="417004"/>
            <a:ext cx="237717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6475" name="Image 9" descr="rose-scraps-65.jpg">
            <a:extLst>
              <a:ext uri="{FF2B5EF4-FFF2-40B4-BE49-F238E27FC236}">
                <a16:creationId xmlns:a16="http://schemas.microsoft.com/office/drawing/2014/main" id="{479DE80B-0401-4ADB-A2D3-089D832D7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3851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76" name="Image 1">
            <a:extLst>
              <a:ext uri="{FF2B5EF4-FFF2-40B4-BE49-F238E27FC236}">
                <a16:creationId xmlns:a16="http://schemas.microsoft.com/office/drawing/2014/main" id="{3CC2FC6D-1381-4238-80E6-754C6FBD5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661025"/>
            <a:ext cx="88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1E3131-630F-42D9-9E3C-38B45F2F8A35}"/>
              </a:ext>
            </a:extLst>
          </p:cNvPr>
          <p:cNvGraphicFramePr>
            <a:graphicFrameLocks noGrp="1"/>
          </p:cNvGraphicFramePr>
          <p:nvPr/>
        </p:nvGraphicFramePr>
        <p:xfrm>
          <a:off x="3898900" y="1268413"/>
          <a:ext cx="4994275" cy="1341437"/>
        </p:xfrm>
        <a:graphic>
          <a:graphicData uri="http://schemas.openxmlformats.org/drawingml/2006/table">
            <a:tbl>
              <a:tblPr/>
              <a:tblGrid>
                <a:gridCol w="499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Bertin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940" name="ZoneTexte 14">
            <a:extLst>
              <a:ext uri="{FF2B5EF4-FFF2-40B4-BE49-F238E27FC236}">
                <a16:creationId xmlns:a16="http://schemas.microsoft.com/office/drawing/2014/main" id="{7A586082-BDB0-4C98-A939-0A7F4EC0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BF16B1-16E8-44BC-9231-AA01DA953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 17" descr="belgique[1].gif">
            <a:extLst>
              <a:ext uri="{FF2B5EF4-FFF2-40B4-BE49-F238E27FC236}">
                <a16:creationId xmlns:a16="http://schemas.microsoft.com/office/drawing/2014/main" id="{4879CBE6-4513-422F-B80E-B609D3E8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781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ZoneTexte 21">
            <a:extLst>
              <a:ext uri="{FF2B5EF4-FFF2-40B4-BE49-F238E27FC236}">
                <a16:creationId xmlns:a16="http://schemas.microsoft.com/office/drawing/2014/main" id="{ECDD0167-4225-433A-832B-B4E131355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4" y="4160838"/>
            <a:ext cx="45719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Saint-Mard  (B-Lu) le 14 avril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(charnier) le 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G16 - 3257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Saint-Mard</a:t>
            </a:r>
          </a:p>
        </p:txBody>
      </p:sp>
      <p:sp>
        <p:nvSpPr>
          <p:cNvPr id="38920" name="Espace réservé du numéro de diapositive 23">
            <a:extLst>
              <a:ext uri="{FF2B5EF4-FFF2-40B4-BE49-F238E27FC236}">
                <a16:creationId xmlns:a16="http://schemas.microsoft.com/office/drawing/2014/main" id="{F8787D6D-89D5-43D7-8225-34A60576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86D23C-2EDB-453C-BF8D-293213E1C93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fr-BE" altLang="fr-FR"/>
          </a:p>
        </p:txBody>
      </p:sp>
      <p:pic>
        <p:nvPicPr>
          <p:cNvPr id="39945" name="Image 9" descr="rose-scraps-65.jpg">
            <a:extLst>
              <a:ext uri="{FF2B5EF4-FFF2-40B4-BE49-F238E27FC236}">
                <a16:creationId xmlns:a16="http://schemas.microsoft.com/office/drawing/2014/main" id="{6459A6EB-A5FD-4B31-A43C-19075AABA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TIN_Marcel_12589.jpg">
            <a:extLst>
              <a:ext uri="{FF2B5EF4-FFF2-40B4-BE49-F238E27FC236}">
                <a16:creationId xmlns:a16="http://schemas.microsoft.com/office/drawing/2014/main" id="{AED219DB-5BD1-4F81-AD00-EBDB06E7EF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739" y="38195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7" name="ZoneTexte 10">
            <a:extLst>
              <a:ext uri="{FF2B5EF4-FFF2-40B4-BE49-F238E27FC236}">
                <a16:creationId xmlns:a16="http://schemas.microsoft.com/office/drawing/2014/main" id="{6E202A1A-032C-4DEB-84EE-31ED4D63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503713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à la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organisé son peloton et a fournit le matériel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nécessaire.  A participé au service renseignements.</a:t>
            </a:r>
          </a:p>
        </p:txBody>
      </p:sp>
      <p:pic>
        <p:nvPicPr>
          <p:cNvPr id="39948" name="Image 12">
            <a:extLst>
              <a:ext uri="{FF2B5EF4-FFF2-40B4-BE49-F238E27FC236}">
                <a16:creationId xmlns:a16="http://schemas.microsoft.com/office/drawing/2014/main" id="{A413B1CF-AEB4-4044-9896-DC2C5A989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926138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CB8589BB-B4A8-4144-AE12-805A931C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1.576              N° du prisonnier: 3.257</a:t>
            </a:r>
          </a:p>
        </p:txBody>
      </p:sp>
    </p:spTree>
  </p:cSld>
  <p:clrMapOvr>
    <a:masterClrMapping/>
  </p:clrMapOvr>
  <p:transition spd="slow"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7787018-8D5A-4E69-97FA-51F922B8317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Alphonsius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Possemiers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8516" name="ZoneTexte 14">
            <a:extLst>
              <a:ext uri="{FF2B5EF4-FFF2-40B4-BE49-F238E27FC236}">
                <a16:creationId xmlns:a16="http://schemas.microsoft.com/office/drawing/2014/main" id="{C1306E9B-E2C9-413C-8B7F-4CFD73DC3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8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BB281FF-395B-416C-8304-2A9E3BB98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8518" name="ZoneTexte 21">
            <a:extLst>
              <a:ext uri="{FF2B5EF4-FFF2-40B4-BE49-F238E27FC236}">
                <a16:creationId xmlns:a16="http://schemas.microsoft.com/office/drawing/2014/main" id="{3A25CEE9-4AD6-4E91-A716-ABA616B32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Terhage (B-Li) le 5 juillet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K08 – 1920</a:t>
            </a:r>
          </a:p>
        </p:txBody>
      </p:sp>
      <p:sp>
        <p:nvSpPr>
          <p:cNvPr id="448519" name="ZoneTexte 22">
            <a:extLst>
              <a:ext uri="{FF2B5EF4-FFF2-40B4-BE49-F238E27FC236}">
                <a16:creationId xmlns:a16="http://schemas.microsoft.com/office/drawing/2014/main" id="{35FC06F5-05B7-460C-A796-90F9715CE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5335588"/>
            <a:ext cx="62277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de nombreuses missions dangereuses n'hésitant pas à tuer l'ennemi.  Arrêté à la suite d'un vol de 1200 kg de dynamite </a:t>
            </a:r>
          </a:p>
        </p:txBody>
      </p:sp>
      <p:sp>
        <p:nvSpPr>
          <p:cNvPr id="352264" name="Espace réservé du numéro de diapositive 23">
            <a:extLst>
              <a:ext uri="{FF2B5EF4-FFF2-40B4-BE49-F238E27FC236}">
                <a16:creationId xmlns:a16="http://schemas.microsoft.com/office/drawing/2014/main" id="{984CB5FA-8B46-4444-92A3-9E9A5FB8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6D5E6-D36F-4EEB-85EA-042D774AB21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340</a:t>
            </a:fld>
            <a:endParaRPr lang="fr-BE" altLang="fr-FR"/>
          </a:p>
        </p:txBody>
      </p:sp>
      <p:pic>
        <p:nvPicPr>
          <p:cNvPr id="448521" name="Image 16" descr="belgique[1].gif">
            <a:extLst>
              <a:ext uri="{FF2B5EF4-FFF2-40B4-BE49-F238E27FC236}">
                <a16:creationId xmlns:a16="http://schemas.microsoft.com/office/drawing/2014/main" id="{BBA6D06E-A8EC-4E9A-A376-6B137796B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22" name="Image 9" descr="rose-scraps-65.jpg">
            <a:extLst>
              <a:ext uri="{FF2B5EF4-FFF2-40B4-BE49-F238E27FC236}">
                <a16:creationId xmlns:a16="http://schemas.microsoft.com/office/drawing/2014/main" id="{8DEC469E-9F12-4062-B198-74CDA7BEB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POSSEMIERS_Alphonse_3238_2.jpg">
            <a:extLst>
              <a:ext uri="{FF2B5EF4-FFF2-40B4-BE49-F238E27FC236}">
                <a16:creationId xmlns:a16="http://schemas.microsoft.com/office/drawing/2014/main" id="{0D5AA4EF-DE86-4C04-8084-B12D2646FA1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2131" t="2625" r="15165" b="42251"/>
          <a:stretch>
            <a:fillRect/>
          </a:stretch>
        </p:blipFill>
        <p:spPr>
          <a:xfrm>
            <a:off x="485292" y="417004"/>
            <a:ext cx="236057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8524" name="Image 10">
            <a:extLst>
              <a:ext uri="{FF2B5EF4-FFF2-40B4-BE49-F238E27FC236}">
                <a16:creationId xmlns:a16="http://schemas.microsoft.com/office/drawing/2014/main" id="{D732F104-22DD-4EF9-8AC9-3186E1F79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16575"/>
            <a:ext cx="8890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373B6A-F0E6-4E6A-850F-A09D3177261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Potelle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0564" name="ZoneTexte 14">
            <a:extLst>
              <a:ext uri="{FF2B5EF4-FFF2-40B4-BE49-F238E27FC236}">
                <a16:creationId xmlns:a16="http://schemas.microsoft.com/office/drawing/2014/main" id="{030094BB-2B75-4CDE-9B26-24A6A3EFA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0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26DF3A-E0FE-43ED-830A-4DD2D21765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66" name="ZoneTexte 21">
            <a:extLst>
              <a:ext uri="{FF2B5EF4-FFF2-40B4-BE49-F238E27FC236}">
                <a16:creationId xmlns:a16="http://schemas.microsoft.com/office/drawing/2014/main" id="{09A8F8AE-78B8-4006-B02C-C7C787989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21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(B-Lg) le 24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H63 – 1499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Chevron </a:t>
            </a:r>
          </a:p>
        </p:txBody>
      </p:sp>
      <p:sp>
        <p:nvSpPr>
          <p:cNvPr id="450567" name="ZoneTexte 22">
            <a:extLst>
              <a:ext uri="{FF2B5EF4-FFF2-40B4-BE49-F238E27FC236}">
                <a16:creationId xmlns:a16="http://schemas.microsoft.com/office/drawing/2014/main" id="{E46AC626-8F16-482A-974E-3AAF8CBAE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53050"/>
            <a:ext cx="4918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 - Assura des missions de liaison - Transport armes - Sabotages</a:t>
            </a:r>
          </a:p>
        </p:txBody>
      </p:sp>
      <p:sp>
        <p:nvSpPr>
          <p:cNvPr id="353288" name="Espace réservé du numéro de diapositive 23">
            <a:extLst>
              <a:ext uri="{FF2B5EF4-FFF2-40B4-BE49-F238E27FC236}">
                <a16:creationId xmlns:a16="http://schemas.microsoft.com/office/drawing/2014/main" id="{F5613867-E669-448B-BBF4-55E3976D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6D42DA-CAD8-4E34-92BF-BD585111859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341</a:t>
            </a:fld>
            <a:endParaRPr lang="fr-BE" altLang="fr-FR"/>
          </a:p>
        </p:txBody>
      </p:sp>
      <p:pic>
        <p:nvPicPr>
          <p:cNvPr id="450569" name="Image 16" descr="belgique[1].gif">
            <a:extLst>
              <a:ext uri="{FF2B5EF4-FFF2-40B4-BE49-F238E27FC236}">
                <a16:creationId xmlns:a16="http://schemas.microsoft.com/office/drawing/2014/main" id="{2FAA3D0E-94EB-4AF7-B7F4-B4528EA04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70" name="Image 9" descr="rose-scraps-65.jpg">
            <a:extLst>
              <a:ext uri="{FF2B5EF4-FFF2-40B4-BE49-F238E27FC236}">
                <a16:creationId xmlns:a16="http://schemas.microsoft.com/office/drawing/2014/main" id="{0A4B55B2-9F38-410F-83AD-F0CE2D49F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POTELLE_Jules_11419.jpg">
            <a:extLst>
              <a:ext uri="{FF2B5EF4-FFF2-40B4-BE49-F238E27FC236}">
                <a16:creationId xmlns:a16="http://schemas.microsoft.com/office/drawing/2014/main" id="{A78C4F79-01C9-4718-85E8-007D728B29B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72" name="Image 1">
            <a:extLst>
              <a:ext uri="{FF2B5EF4-FFF2-40B4-BE49-F238E27FC236}">
                <a16:creationId xmlns:a16="http://schemas.microsoft.com/office/drawing/2014/main" id="{69BFAC64-0AB5-4E9A-B4CC-D1E9A0BB5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805488"/>
            <a:ext cx="946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5D3C6C-ADB9-4F91-B9BD-B59624CBCA5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Putz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2612" name="ZoneTexte 14">
            <a:extLst>
              <a:ext uri="{FF2B5EF4-FFF2-40B4-BE49-F238E27FC236}">
                <a16:creationId xmlns:a16="http://schemas.microsoft.com/office/drawing/2014/main" id="{D4ACB3E6-8157-4BEF-9181-BA75BF4E0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2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386EA57-B9AD-4829-A922-AECC06B404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614" name="ZoneTexte 21">
            <a:extLst>
              <a:ext uri="{FF2B5EF4-FFF2-40B4-BE49-F238E27FC236}">
                <a16:creationId xmlns:a16="http://schemas.microsoft.com/office/drawing/2014/main" id="{ACB0610E-4E0A-40E7-80FC-36DCEEFBA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43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H47 – 1555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52615" name="ZoneTexte 22">
            <a:extLst>
              <a:ext uri="{FF2B5EF4-FFF2-40B4-BE49-F238E27FC236}">
                <a16:creationId xmlns:a16="http://schemas.microsoft.com/office/drawing/2014/main" id="{A2115FF7-37B9-4755-B8B4-2F1A8C50D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49950"/>
            <a:ext cx="1331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54312" name="Espace réservé du numéro de diapositive 23">
            <a:extLst>
              <a:ext uri="{FF2B5EF4-FFF2-40B4-BE49-F238E27FC236}">
                <a16:creationId xmlns:a16="http://schemas.microsoft.com/office/drawing/2014/main" id="{D86B70E8-F1AA-46D4-8E2D-2B267187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2FEB64-A7B5-41D3-95E5-5C77A8AE83E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342</a:t>
            </a:fld>
            <a:endParaRPr lang="fr-BE" altLang="fr-FR"/>
          </a:p>
        </p:txBody>
      </p:sp>
      <p:pic>
        <p:nvPicPr>
          <p:cNvPr id="452617" name="Image 16" descr="belgique[1].gif">
            <a:extLst>
              <a:ext uri="{FF2B5EF4-FFF2-40B4-BE49-F238E27FC236}">
                <a16:creationId xmlns:a16="http://schemas.microsoft.com/office/drawing/2014/main" id="{97C16D87-DE33-4DCD-BC19-22F3384CD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2618" name="Image 8" descr="rose-scraps-65.jpg">
            <a:extLst>
              <a:ext uri="{FF2B5EF4-FFF2-40B4-BE49-F238E27FC236}">
                <a16:creationId xmlns:a16="http://schemas.microsoft.com/office/drawing/2014/main" id="{33D8D7D6-B0A7-40DE-AFC7-212375C3E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416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678BF5D-C10E-4DC8-A872-F92EA923C7C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Rademeecker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4660" name="ZoneTexte 14">
            <a:extLst>
              <a:ext uri="{FF2B5EF4-FFF2-40B4-BE49-F238E27FC236}">
                <a16:creationId xmlns:a16="http://schemas.microsoft.com/office/drawing/2014/main" id="{06D5CF04-2FDD-4A9C-B8DF-5F5BDE7FB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4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E04BF1A-7F5C-4470-B63D-DE1BBBB9D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2" name="ZoneTexte 21">
            <a:extLst>
              <a:ext uri="{FF2B5EF4-FFF2-40B4-BE49-F238E27FC236}">
                <a16:creationId xmlns:a16="http://schemas.microsoft.com/office/drawing/2014/main" id="{199E5BE5-12DE-4EC8-B271-B42BD1A9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57419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16 février 1895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en cellule à la Citadelle au Bloc 24 le 14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J56 – 1997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Sainte-Walburge  </a:t>
            </a:r>
          </a:p>
        </p:txBody>
      </p:sp>
      <p:sp>
        <p:nvSpPr>
          <p:cNvPr id="454663" name="ZoneTexte 22">
            <a:extLst>
              <a:ext uri="{FF2B5EF4-FFF2-40B4-BE49-F238E27FC236}">
                <a16:creationId xmlns:a16="http://schemas.microsoft.com/office/drawing/2014/main" id="{B656ABE0-7400-4270-AB38-B94089B94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340350"/>
            <a:ext cx="5437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de Police – 4</a:t>
            </a:r>
            <a:r>
              <a:rPr lang="fr-BE" altLang="fr-FR" sz="1800" baseline="30000"/>
              <a:t>e</a:t>
            </a:r>
            <a:r>
              <a:rPr lang="fr-BE" altLang="fr-FR" sz="1800"/>
              <a:t> Division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Service L100 – SLt  ARA –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355336" name="Espace réservé du numéro de diapositive 23">
            <a:extLst>
              <a:ext uri="{FF2B5EF4-FFF2-40B4-BE49-F238E27FC236}">
                <a16:creationId xmlns:a16="http://schemas.microsoft.com/office/drawing/2014/main" id="{1269AABF-EAF9-45DD-8BA4-BB68C851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2D3175-018D-49BD-B7E2-B059832B98C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343</a:t>
            </a:fld>
            <a:endParaRPr lang="fr-BE" altLang="fr-FR"/>
          </a:p>
        </p:txBody>
      </p:sp>
      <p:pic>
        <p:nvPicPr>
          <p:cNvPr id="454665" name="Image 16" descr="belgique[1].gif">
            <a:extLst>
              <a:ext uri="{FF2B5EF4-FFF2-40B4-BE49-F238E27FC236}">
                <a16:creationId xmlns:a16="http://schemas.microsoft.com/office/drawing/2014/main" id="{68DC1BCB-06EC-4CD5-8632-B3C1E7A7D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6" name="Image 9" descr="rose-scraps-65.jpg">
            <a:extLst>
              <a:ext uri="{FF2B5EF4-FFF2-40B4-BE49-F238E27FC236}">
                <a16:creationId xmlns:a16="http://schemas.microsoft.com/office/drawing/2014/main" id="{FFC9AAF1-5667-47DD-9C55-F11C31413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3131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RADEMECKER_Louis_11107_2.jpg">
            <a:extLst>
              <a:ext uri="{FF2B5EF4-FFF2-40B4-BE49-F238E27FC236}">
                <a16:creationId xmlns:a16="http://schemas.microsoft.com/office/drawing/2014/main" id="{B198131F-A10A-4028-9F45-917B7070CE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</a:blip>
          <a:srcRect l="6495" t="4851" r="8168" b="30050"/>
          <a:stretch>
            <a:fillRect/>
          </a:stretch>
        </p:blipFill>
        <p:spPr>
          <a:xfrm>
            <a:off x="549871" y="33265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4668" name="Image 1">
            <a:extLst>
              <a:ext uri="{FF2B5EF4-FFF2-40B4-BE49-F238E27FC236}">
                <a16:creationId xmlns:a16="http://schemas.microsoft.com/office/drawing/2014/main" id="{26B00419-3F80-4225-B3C8-AF1D18575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5338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9" name="Image 2">
            <a:extLst>
              <a:ext uri="{FF2B5EF4-FFF2-40B4-BE49-F238E27FC236}">
                <a16:creationId xmlns:a16="http://schemas.microsoft.com/office/drawing/2014/main" id="{9BC32FCA-C22E-4E4A-8D15-729D7B113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6067425"/>
            <a:ext cx="838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4C97555-6D45-4FD9-A172-15BA9349782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Rakoff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6708" name="ZoneTexte 14">
            <a:extLst>
              <a:ext uri="{FF2B5EF4-FFF2-40B4-BE49-F238E27FC236}">
                <a16:creationId xmlns:a16="http://schemas.microsoft.com/office/drawing/2014/main" id="{7668EF60-D496-409C-9C48-43CE42AB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6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83633CB-CFE1-42DD-9313-4412BC3CF4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10" name="ZoneTexte 21">
            <a:extLst>
              <a:ext uri="{FF2B5EF4-FFF2-40B4-BE49-F238E27FC236}">
                <a16:creationId xmlns:a16="http://schemas.microsoft.com/office/drawing/2014/main" id="{0832231B-2B54-4560-86B9-5F6AD46A0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3935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A10 – 1549</a:t>
            </a:r>
          </a:p>
        </p:txBody>
      </p:sp>
      <p:sp>
        <p:nvSpPr>
          <p:cNvPr id="456711" name="ZoneTexte 22">
            <a:extLst>
              <a:ext uri="{FF2B5EF4-FFF2-40B4-BE49-F238E27FC236}">
                <a16:creationId xmlns:a16="http://schemas.microsoft.com/office/drawing/2014/main" id="{280A56A8-89D1-43B4-B866-FC7C1679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356360" name="Espace réservé du numéro de diapositive 23">
            <a:extLst>
              <a:ext uri="{FF2B5EF4-FFF2-40B4-BE49-F238E27FC236}">
                <a16:creationId xmlns:a16="http://schemas.microsoft.com/office/drawing/2014/main" id="{1BF4139D-D487-44C3-9BD3-B4A881CE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BAFFD-0F90-4584-A534-093637CC579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344</a:t>
            </a:fld>
            <a:endParaRPr lang="fr-BE" altLang="fr-FR"/>
          </a:p>
        </p:txBody>
      </p:sp>
      <p:pic>
        <p:nvPicPr>
          <p:cNvPr id="456713" name="Image 11" descr="russie.gif">
            <a:extLst>
              <a:ext uri="{FF2B5EF4-FFF2-40B4-BE49-F238E27FC236}">
                <a16:creationId xmlns:a16="http://schemas.microsoft.com/office/drawing/2014/main" id="{D63A5D27-A667-4B71-A97E-063303B3B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3141663"/>
            <a:ext cx="11191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14" name="Image 8" descr="rose-scraps-65.jpg">
            <a:extLst>
              <a:ext uri="{FF2B5EF4-FFF2-40B4-BE49-F238E27FC236}">
                <a16:creationId xmlns:a16="http://schemas.microsoft.com/office/drawing/2014/main" id="{1CEC0473-2C0B-4F66-BFBF-8BF0AEE5E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3BE4A92-B547-4660-A5FB-7CCD5EABE8D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Raskin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8756" name="ZoneTexte 14">
            <a:extLst>
              <a:ext uri="{FF2B5EF4-FFF2-40B4-BE49-F238E27FC236}">
                <a16:creationId xmlns:a16="http://schemas.microsoft.com/office/drawing/2014/main" id="{2F4AC6C0-0219-4DEC-AA4F-5425F264A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8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A2FA8E1-11F6-4CCE-BA4E-568C372E5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58" name="ZoneTexte 21">
            <a:extLst>
              <a:ext uri="{FF2B5EF4-FFF2-40B4-BE49-F238E27FC236}">
                <a16:creationId xmlns:a16="http://schemas.microsoft.com/office/drawing/2014/main" id="{872A7530-EBB7-4EAC-B57A-F8F7A6F0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3960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13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G62 – 3325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58759" name="ZoneTexte 22">
            <a:extLst>
              <a:ext uri="{FF2B5EF4-FFF2-40B4-BE49-F238E27FC236}">
                <a16:creationId xmlns:a16="http://schemas.microsoft.com/office/drawing/2014/main" id="{E5487A15-3486-4670-B544-E20721824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24550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357384" name="Espace réservé du numéro de diapositive 23">
            <a:extLst>
              <a:ext uri="{FF2B5EF4-FFF2-40B4-BE49-F238E27FC236}">
                <a16:creationId xmlns:a16="http://schemas.microsoft.com/office/drawing/2014/main" id="{A1158C7D-D2E0-468B-8BAA-D7EF3294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B6287-EB20-4AED-BF21-7C852036E89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345</a:t>
            </a:fld>
            <a:endParaRPr lang="fr-BE" altLang="fr-FR"/>
          </a:p>
        </p:txBody>
      </p:sp>
      <p:pic>
        <p:nvPicPr>
          <p:cNvPr id="458761" name="Image 16" descr="belgique[1].gif">
            <a:extLst>
              <a:ext uri="{FF2B5EF4-FFF2-40B4-BE49-F238E27FC236}">
                <a16:creationId xmlns:a16="http://schemas.microsoft.com/office/drawing/2014/main" id="{35754AED-3C9B-42A3-9EB5-F85E2CF77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62" name="Image 9" descr="rose-scraps-65.jpg">
            <a:extLst>
              <a:ext uri="{FF2B5EF4-FFF2-40B4-BE49-F238E27FC236}">
                <a16:creationId xmlns:a16="http://schemas.microsoft.com/office/drawing/2014/main" id="{A9EB8D3D-0349-44BC-8E40-A4F450934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893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91EEB12-5426-4BED-AA93-0D52A8F8493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Rasquinet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0804" name="ZoneTexte 14">
            <a:extLst>
              <a:ext uri="{FF2B5EF4-FFF2-40B4-BE49-F238E27FC236}">
                <a16:creationId xmlns:a16="http://schemas.microsoft.com/office/drawing/2014/main" id="{81ACA847-4F1E-4B99-89AB-01E190B3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0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FE79253-120D-462D-ADDC-2F68A4E635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6" name="ZoneTexte 21">
            <a:extLst>
              <a:ext uri="{FF2B5EF4-FFF2-40B4-BE49-F238E27FC236}">
                <a16:creationId xmlns:a16="http://schemas.microsoft.com/office/drawing/2014/main" id="{C4E274E8-D536-4A70-A236-7D00166FD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37576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Jupille (B-Lg) le 11 février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J68 – 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0807" name="ZoneTexte 22">
            <a:extLst>
              <a:ext uri="{FF2B5EF4-FFF2-40B4-BE49-F238E27FC236}">
                <a16:creationId xmlns:a16="http://schemas.microsoft.com/office/drawing/2014/main" id="{459B22CF-6DDC-44F6-B865-03076C91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5373688"/>
            <a:ext cx="4918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d'armes et explosifs - Participa à divers sabotages   </a:t>
            </a:r>
          </a:p>
        </p:txBody>
      </p:sp>
      <p:sp>
        <p:nvSpPr>
          <p:cNvPr id="358408" name="Espace réservé du numéro de diapositive 23">
            <a:extLst>
              <a:ext uri="{FF2B5EF4-FFF2-40B4-BE49-F238E27FC236}">
                <a16:creationId xmlns:a16="http://schemas.microsoft.com/office/drawing/2014/main" id="{9687855E-C7CF-4E92-BC57-B1335D3A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A1AAAA-6B00-4FFE-B4B3-BEEF86B52E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346</a:t>
            </a:fld>
            <a:endParaRPr lang="fr-BE" altLang="fr-FR"/>
          </a:p>
        </p:txBody>
      </p:sp>
      <p:pic>
        <p:nvPicPr>
          <p:cNvPr id="460809" name="Image 16" descr="belgique[1].gif">
            <a:extLst>
              <a:ext uri="{FF2B5EF4-FFF2-40B4-BE49-F238E27FC236}">
                <a16:creationId xmlns:a16="http://schemas.microsoft.com/office/drawing/2014/main" id="{5A382CB5-0475-4E66-B098-21EE265DD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0" name="Image 9" descr="rose-scraps-65.jpg">
            <a:extLst>
              <a:ext uri="{FF2B5EF4-FFF2-40B4-BE49-F238E27FC236}">
                <a16:creationId xmlns:a16="http://schemas.microsoft.com/office/drawing/2014/main" id="{A257313E-2E80-4484-9201-8FDB33FB9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74800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1" name="Image 1">
            <a:extLst>
              <a:ext uri="{FF2B5EF4-FFF2-40B4-BE49-F238E27FC236}">
                <a16:creationId xmlns:a16="http://schemas.microsoft.com/office/drawing/2014/main" id="{BD22CF15-CC0E-44DA-B7E1-87D0252A0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732463"/>
            <a:ext cx="6191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ZoneTexte 14">
            <a:extLst>
              <a:ext uri="{FF2B5EF4-FFF2-40B4-BE49-F238E27FC236}">
                <a16:creationId xmlns:a16="http://schemas.microsoft.com/office/drawing/2014/main" id="{8E8CE12E-75CC-457E-AC62-6E1874017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28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BF0A122-41D3-476F-ACFE-D0E6FEB42A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2BC00-8FB0-4565-9C45-A7A21A100CC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Rausch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2854" name="ZoneTexte 21">
            <a:extLst>
              <a:ext uri="{FF2B5EF4-FFF2-40B4-BE49-F238E27FC236}">
                <a16:creationId xmlns:a16="http://schemas.microsoft.com/office/drawing/2014/main" id="{E6B5CAF8-5EC4-48A9-BADA-777A0EDF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1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H38 – 1458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  </a:t>
            </a:r>
          </a:p>
        </p:txBody>
      </p:sp>
      <p:sp>
        <p:nvSpPr>
          <p:cNvPr id="462855" name="ZoneTexte 22">
            <a:extLst>
              <a:ext uri="{FF2B5EF4-FFF2-40B4-BE49-F238E27FC236}">
                <a16:creationId xmlns:a16="http://schemas.microsoft.com/office/drawing/2014/main" id="{FD04145C-EAA7-4B4D-91B4-57E75D697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5092700"/>
            <a:ext cx="5345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Caporal au 1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–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Le Sanglier ardennais - Le Drapeau rouge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Front et Le Pilori - Transport d'armes et explosifs - Sabotages</a:t>
            </a:r>
          </a:p>
        </p:txBody>
      </p:sp>
      <p:sp>
        <p:nvSpPr>
          <p:cNvPr id="359432" name="Espace réservé du numéro de diapositive 23">
            <a:extLst>
              <a:ext uri="{FF2B5EF4-FFF2-40B4-BE49-F238E27FC236}">
                <a16:creationId xmlns:a16="http://schemas.microsoft.com/office/drawing/2014/main" id="{53834E61-A69E-4792-BB00-F80FC5F0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6EAAB-531F-4763-8998-122FC7819F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347</a:t>
            </a:fld>
            <a:endParaRPr lang="fr-BE" altLang="fr-FR"/>
          </a:p>
        </p:txBody>
      </p:sp>
      <p:pic>
        <p:nvPicPr>
          <p:cNvPr id="462857" name="Image 16" descr="belgique[1].gif">
            <a:extLst>
              <a:ext uri="{FF2B5EF4-FFF2-40B4-BE49-F238E27FC236}">
                <a16:creationId xmlns:a16="http://schemas.microsoft.com/office/drawing/2014/main" id="{61CA7D8F-B8DE-46E6-8F14-C6244CDC6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8" name="Image 9" descr="rose-scraps-65.jpg">
            <a:extLst>
              <a:ext uri="{FF2B5EF4-FFF2-40B4-BE49-F238E27FC236}">
                <a16:creationId xmlns:a16="http://schemas.microsoft.com/office/drawing/2014/main" id="{29089462-2243-407D-BE6C-0A7D27936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52563" y="32813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9" name="Image 1">
            <a:extLst>
              <a:ext uri="{FF2B5EF4-FFF2-40B4-BE49-F238E27FC236}">
                <a16:creationId xmlns:a16="http://schemas.microsoft.com/office/drawing/2014/main" id="{939974AC-C538-46B4-885B-FE324180D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51513"/>
            <a:ext cx="520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E6EFA2-3813-4C27-9DE4-484890524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6" y="476672"/>
            <a:ext cx="1710338" cy="20423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ZoneTexte 14">
            <a:extLst>
              <a:ext uri="{FF2B5EF4-FFF2-40B4-BE49-F238E27FC236}">
                <a16:creationId xmlns:a16="http://schemas.microsoft.com/office/drawing/2014/main" id="{87E31F0C-C6E1-45E7-9F06-7A7557E7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489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628C4EA-215A-41C0-B270-FD15BD6509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900" name="ZoneTexte 21">
            <a:extLst>
              <a:ext uri="{FF2B5EF4-FFF2-40B4-BE49-F238E27FC236}">
                <a16:creationId xmlns:a16="http://schemas.microsoft.com/office/drawing/2014/main" id="{7792F9E8-6B8C-4F00-9D6B-83C0C6A8D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71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Malmédy (B-Lg)  le 1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J80 – 1458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4901" name="ZoneTexte 22">
            <a:extLst>
              <a:ext uri="{FF2B5EF4-FFF2-40B4-BE49-F238E27FC236}">
                <a16:creationId xmlns:a16="http://schemas.microsoft.com/office/drawing/2014/main" id="{31F0154C-0224-47E9-9F61-B2810713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5084763"/>
            <a:ext cx="5291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Incorporé dans la Feldgendarmerie en qualité de Malmédien,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aida les résistants AS, déjoua les plans allemands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fit épargner de nombreux belges</a:t>
            </a:r>
          </a:p>
        </p:txBody>
      </p:sp>
      <p:sp>
        <p:nvSpPr>
          <p:cNvPr id="360454" name="Espace réservé du numéro de diapositive 23">
            <a:extLst>
              <a:ext uri="{FF2B5EF4-FFF2-40B4-BE49-F238E27FC236}">
                <a16:creationId xmlns:a16="http://schemas.microsoft.com/office/drawing/2014/main" id="{982AEBFC-F51B-4E95-850B-01947A3F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82548-CA0F-47C2-87A8-665BB5CB55B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348</a:t>
            </a:fld>
            <a:endParaRPr lang="fr-BE" altLang="fr-FR"/>
          </a:p>
        </p:txBody>
      </p:sp>
      <p:pic>
        <p:nvPicPr>
          <p:cNvPr id="464903" name="Image 16" descr="belgique[1].gif">
            <a:extLst>
              <a:ext uri="{FF2B5EF4-FFF2-40B4-BE49-F238E27FC236}">
                <a16:creationId xmlns:a16="http://schemas.microsoft.com/office/drawing/2014/main" id="{B45262B8-0620-415B-A5D8-E0D31EDB8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4" name="Image 9" descr="rose-scraps-65.jpg">
            <a:extLst>
              <a:ext uri="{FF2B5EF4-FFF2-40B4-BE49-F238E27FC236}">
                <a16:creationId xmlns:a16="http://schemas.microsoft.com/office/drawing/2014/main" id="{CA400358-3168-4216-B257-D65BF4DF9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30350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E9D7FF-630F-4887-9793-7088900A848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Karl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Raven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ZoneTexte 14">
            <a:extLst>
              <a:ext uri="{FF2B5EF4-FFF2-40B4-BE49-F238E27FC236}">
                <a16:creationId xmlns:a16="http://schemas.microsoft.com/office/drawing/2014/main" id="{0EC09207-E17A-40E7-8748-3DACFFF7E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69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11515B-05BB-4454-BAE0-D4B2F58B3A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8" name="ZoneTexte 21">
            <a:extLst>
              <a:ext uri="{FF2B5EF4-FFF2-40B4-BE49-F238E27FC236}">
                <a16:creationId xmlns:a16="http://schemas.microsoft.com/office/drawing/2014/main" id="{66CA12D3-11E0-489F-B8CC-494C1E4CD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243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27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G02 – 3307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  </a:t>
            </a:r>
          </a:p>
        </p:txBody>
      </p:sp>
      <p:sp>
        <p:nvSpPr>
          <p:cNvPr id="466949" name="ZoneTexte 22">
            <a:extLst>
              <a:ext uri="{FF2B5EF4-FFF2-40B4-BE49-F238E27FC236}">
                <a16:creationId xmlns:a16="http://schemas.microsoft.com/office/drawing/2014/main" id="{58D50102-C3AE-4C7E-B6E5-EFE63653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9273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Assura des missions de liaison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de courrier - Transport d'armes</a:t>
            </a:r>
          </a:p>
        </p:txBody>
      </p:sp>
      <p:sp>
        <p:nvSpPr>
          <p:cNvPr id="361478" name="Espace réservé du numéro de diapositive 23">
            <a:extLst>
              <a:ext uri="{FF2B5EF4-FFF2-40B4-BE49-F238E27FC236}">
                <a16:creationId xmlns:a16="http://schemas.microsoft.com/office/drawing/2014/main" id="{BC0FBF69-68A8-46FE-A27F-8AC1ED1E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D28F28-2064-4247-A3AF-ED98A2319B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349</a:t>
            </a:fld>
            <a:endParaRPr lang="fr-BE" altLang="fr-FR"/>
          </a:p>
        </p:txBody>
      </p:sp>
      <p:pic>
        <p:nvPicPr>
          <p:cNvPr id="466951" name="Image 16" descr="belgique[1].gif">
            <a:extLst>
              <a:ext uri="{FF2B5EF4-FFF2-40B4-BE49-F238E27FC236}">
                <a16:creationId xmlns:a16="http://schemas.microsoft.com/office/drawing/2014/main" id="{A81CA139-AA72-4034-A437-AD9CCF8F2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2" name="Image 9" descr="rose-scraps-65.jpg">
            <a:extLst>
              <a:ext uri="{FF2B5EF4-FFF2-40B4-BE49-F238E27FC236}">
                <a16:creationId xmlns:a16="http://schemas.microsoft.com/office/drawing/2014/main" id="{E738626A-108C-4801-8DB4-CE1F70B7E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38288" y="3171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3" name="Image 1">
            <a:extLst>
              <a:ext uri="{FF2B5EF4-FFF2-40B4-BE49-F238E27FC236}">
                <a16:creationId xmlns:a16="http://schemas.microsoft.com/office/drawing/2014/main" id="{4E9C0951-1ED7-4382-BBB4-5A3720435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6925"/>
            <a:ext cx="8413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A304D6E-5493-45B9-8BD5-0EAA8A0DCDE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Reding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8DD994-6BB6-4A81-ACA8-749631209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65941"/>
              </p:ext>
            </p:extLst>
          </p:nvPr>
        </p:nvGraphicFramePr>
        <p:xfrm>
          <a:off x="3131840" y="1268413"/>
          <a:ext cx="5761335" cy="1341437"/>
        </p:xfrm>
        <a:graphic>
          <a:graphicData uri="http://schemas.openxmlformats.org/drawingml/2006/table">
            <a:tbl>
              <a:tblPr/>
              <a:tblGrid>
                <a:gridCol w="5761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-Jean Bertrand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964" name="ZoneTexte 14">
            <a:extLst>
              <a:ext uri="{FF2B5EF4-FFF2-40B4-BE49-F238E27FC236}">
                <a16:creationId xmlns:a16="http://schemas.microsoft.com/office/drawing/2014/main" id="{ABDFA291-4747-4663-8C96-E13523DBA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9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18695B-F390-471D-A299-E302C97C2E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Image 17" descr="belgique[1].gif">
            <a:extLst>
              <a:ext uri="{FF2B5EF4-FFF2-40B4-BE49-F238E27FC236}">
                <a16:creationId xmlns:a16="http://schemas.microsoft.com/office/drawing/2014/main" id="{7166EF71-8B92-4704-9EAA-37727840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ZoneTexte 21">
            <a:extLst>
              <a:ext uri="{FF2B5EF4-FFF2-40B4-BE49-F238E27FC236}">
                <a16:creationId xmlns:a16="http://schemas.microsoft.com/office/drawing/2014/main" id="{15BD705E-528C-47E9-8D52-81DBBA1C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224338"/>
            <a:ext cx="4103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 (B-Lg) le 6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K18 - 1643</a:t>
            </a:r>
          </a:p>
        </p:txBody>
      </p:sp>
      <p:sp>
        <p:nvSpPr>
          <p:cNvPr id="40968" name="ZoneTexte 22">
            <a:extLst>
              <a:ext uri="{FF2B5EF4-FFF2-40B4-BE49-F238E27FC236}">
                <a16:creationId xmlns:a16="http://schemas.microsoft.com/office/drawing/2014/main" id="{9451293A-B8E1-4A40-8788-AE6712C3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114925"/>
            <a:ext cx="4189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Technicien électricité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Parachutage, distribution de timbres,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recherche de renseignements, sabotage.</a:t>
            </a:r>
          </a:p>
        </p:txBody>
      </p:sp>
      <p:sp>
        <p:nvSpPr>
          <p:cNvPr id="39945" name="Espace réservé du numéro de diapositive 23">
            <a:extLst>
              <a:ext uri="{FF2B5EF4-FFF2-40B4-BE49-F238E27FC236}">
                <a16:creationId xmlns:a16="http://schemas.microsoft.com/office/drawing/2014/main" id="{4ED1523B-C06D-474D-8252-AA910D6A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B7ADD-07AF-4B69-ACFE-2846FD3E43B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fr-BE" altLang="fr-FR"/>
          </a:p>
        </p:txBody>
      </p:sp>
      <p:pic>
        <p:nvPicPr>
          <p:cNvPr id="10" name="Image 9" descr="BERTRAND_Joseph_11135_3.jpg">
            <a:extLst>
              <a:ext uri="{FF2B5EF4-FFF2-40B4-BE49-F238E27FC236}">
                <a16:creationId xmlns:a16="http://schemas.microsoft.com/office/drawing/2014/main" id="{264C6C42-7FE9-408A-A310-01E259AC67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49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1" name="Image 10" descr="rose-scraps-65.jpg">
            <a:extLst>
              <a:ext uri="{FF2B5EF4-FFF2-40B4-BE49-F238E27FC236}">
                <a16:creationId xmlns:a16="http://schemas.microsoft.com/office/drawing/2014/main" id="{F43DA83E-221D-43C9-AD49-7B13284B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861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Image 11">
            <a:extLst>
              <a:ext uri="{FF2B5EF4-FFF2-40B4-BE49-F238E27FC236}">
                <a16:creationId xmlns:a16="http://schemas.microsoft.com/office/drawing/2014/main" id="{E87A7592-5A3B-4B18-A841-1A164FD9F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4F30742F-6140-4211-AA16-8D21C0C42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4.832              N° du prisonnier: 1.648</a:t>
            </a:r>
          </a:p>
        </p:txBody>
      </p:sp>
    </p:spTree>
  </p:cSld>
  <p:clrMapOvr>
    <a:masterClrMapping/>
  </p:clrMapOvr>
  <p:transition spd="slow"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ZoneTexte 14">
            <a:extLst>
              <a:ext uri="{FF2B5EF4-FFF2-40B4-BE49-F238E27FC236}">
                <a16:creationId xmlns:a16="http://schemas.microsoft.com/office/drawing/2014/main" id="{0D57964D-A07D-4039-B8F5-24E549CD1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89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0BA3C8-FDF8-414B-9363-EC475301E4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996" name="ZoneTexte 21">
            <a:extLst>
              <a:ext uri="{FF2B5EF4-FFF2-40B4-BE49-F238E27FC236}">
                <a16:creationId xmlns:a16="http://schemas.microsoft.com/office/drawing/2014/main" id="{532402F7-B1FC-42B4-8CD9-B3F3CDC64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78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Limerlé (B-Lu) le 6 octobre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J11 – 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8997" name="ZoneTexte 22">
            <a:extLst>
              <a:ext uri="{FF2B5EF4-FFF2-40B4-BE49-F238E27FC236}">
                <a16:creationId xmlns:a16="http://schemas.microsoft.com/office/drawing/2014/main" id="{541D174E-C4D8-4841-8393-30F3CCAD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081588"/>
            <a:ext cx="52324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du réseau Thibout-Leman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sur le plateau de Herve-Résista 12 jours aux tortures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laisser fuir ses compagnons</a:t>
            </a:r>
          </a:p>
        </p:txBody>
      </p:sp>
      <p:sp>
        <p:nvSpPr>
          <p:cNvPr id="362502" name="Espace réservé du numéro de diapositive 23">
            <a:extLst>
              <a:ext uri="{FF2B5EF4-FFF2-40B4-BE49-F238E27FC236}">
                <a16:creationId xmlns:a16="http://schemas.microsoft.com/office/drawing/2014/main" id="{A15A562E-3F06-413B-85C7-DB4E8E0A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9C1096-0A25-4AD4-99E0-7C8EE42618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350</a:t>
            </a:fld>
            <a:endParaRPr lang="fr-BE" altLang="fr-FR"/>
          </a:p>
        </p:txBody>
      </p:sp>
      <p:pic>
        <p:nvPicPr>
          <p:cNvPr id="468999" name="Image 16" descr="belgique[1].gif">
            <a:extLst>
              <a:ext uri="{FF2B5EF4-FFF2-40B4-BE49-F238E27FC236}">
                <a16:creationId xmlns:a16="http://schemas.microsoft.com/office/drawing/2014/main" id="{08092730-ACAB-43D5-A9DB-B19C060E7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9000" name="Image 9" descr="rose-scraps-65.jpg">
            <a:extLst>
              <a:ext uri="{FF2B5EF4-FFF2-40B4-BE49-F238E27FC236}">
                <a16:creationId xmlns:a16="http://schemas.microsoft.com/office/drawing/2014/main" id="{28A19B02-0652-4B4C-B139-ABDCA60E0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2850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9001" name="Image 1">
            <a:extLst>
              <a:ext uri="{FF2B5EF4-FFF2-40B4-BE49-F238E27FC236}">
                <a16:creationId xmlns:a16="http://schemas.microsoft.com/office/drawing/2014/main" id="{12EAD25C-E522-444A-A20A-22E6D8CCA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57888"/>
            <a:ext cx="9064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109413-C29C-4267-8014-64E723159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8295"/>
            <a:ext cx="1962028" cy="2731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5AEE2B-6D90-44CE-B77F-5A1B6A863D7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Oscar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Reichling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ZoneTexte 14">
            <a:extLst>
              <a:ext uri="{FF2B5EF4-FFF2-40B4-BE49-F238E27FC236}">
                <a16:creationId xmlns:a16="http://schemas.microsoft.com/office/drawing/2014/main" id="{9720F17C-EAEB-41E9-A6DA-FADAAF9E5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10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776E6DB-3F77-439B-A63B-27DBEBA0A8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4" name="ZoneTexte 21">
            <a:extLst>
              <a:ext uri="{FF2B5EF4-FFF2-40B4-BE49-F238E27FC236}">
                <a16:creationId xmlns:a16="http://schemas.microsoft.com/office/drawing/2014/main" id="{40DABDFF-C35C-4BA6-AD8B-308EB4360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69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Limerlé (B-Lu) le 28 avril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J10 – 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71045" name="ZoneTexte 22">
            <a:extLst>
              <a:ext uri="{FF2B5EF4-FFF2-40B4-BE49-F238E27FC236}">
                <a16:creationId xmlns:a16="http://schemas.microsoft.com/office/drawing/2014/main" id="{0B443393-3605-4B98-ACD7-98E1FEB9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157788"/>
            <a:ext cx="4716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63526" name="Espace réservé du numéro de diapositive 23">
            <a:extLst>
              <a:ext uri="{FF2B5EF4-FFF2-40B4-BE49-F238E27FC236}">
                <a16:creationId xmlns:a16="http://schemas.microsoft.com/office/drawing/2014/main" id="{DA046A90-DBED-4A89-AD56-03D570D1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DBE8A0-F4C0-48F9-9FD6-41436D2C0DA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351</a:t>
            </a:fld>
            <a:endParaRPr lang="fr-BE" altLang="fr-FR"/>
          </a:p>
        </p:txBody>
      </p:sp>
      <p:pic>
        <p:nvPicPr>
          <p:cNvPr id="471047" name="Image 16" descr="belgique[1].gif">
            <a:extLst>
              <a:ext uri="{FF2B5EF4-FFF2-40B4-BE49-F238E27FC236}">
                <a16:creationId xmlns:a16="http://schemas.microsoft.com/office/drawing/2014/main" id="{63F01F09-BCEE-4886-A7F8-FB128010F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48" name="Image 9" descr="rose-scraps-65.jpg">
            <a:extLst>
              <a:ext uri="{FF2B5EF4-FFF2-40B4-BE49-F238E27FC236}">
                <a16:creationId xmlns:a16="http://schemas.microsoft.com/office/drawing/2014/main" id="{8D65C020-32B1-4F16-9848-F831C183D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496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49" name="Image 10">
            <a:extLst>
              <a:ext uri="{FF2B5EF4-FFF2-40B4-BE49-F238E27FC236}">
                <a16:creationId xmlns:a16="http://schemas.microsoft.com/office/drawing/2014/main" id="{8160617C-6538-4622-83A0-191643002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16613"/>
            <a:ext cx="9064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0BFC5A-C72D-4532-8AAC-D5446D251B2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Reichling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ZoneTexte 14">
            <a:extLst>
              <a:ext uri="{FF2B5EF4-FFF2-40B4-BE49-F238E27FC236}">
                <a16:creationId xmlns:a16="http://schemas.microsoft.com/office/drawing/2014/main" id="{7E5FCC18-554C-4886-B470-5C97A508F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30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0DA054-0754-4703-ADF5-3616A8039C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2" name="ZoneTexte 21">
            <a:extLst>
              <a:ext uri="{FF2B5EF4-FFF2-40B4-BE49-F238E27FC236}">
                <a16:creationId xmlns:a16="http://schemas.microsoft.com/office/drawing/2014/main" id="{8A16EADF-1A49-4041-9E5C-4D0914AC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8925"/>
            <a:ext cx="42306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Behème (Anlier) (B-Na) le 6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G38 – 1519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Léglise  </a:t>
            </a:r>
          </a:p>
        </p:txBody>
      </p:sp>
      <p:sp>
        <p:nvSpPr>
          <p:cNvPr id="473093" name="ZoneTexte 22">
            <a:extLst>
              <a:ext uri="{FF2B5EF4-FFF2-40B4-BE49-F238E27FC236}">
                <a16:creationId xmlns:a16="http://schemas.microsoft.com/office/drawing/2014/main" id="{53011813-431E-44C6-AD64-EDCF80C7B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63" y="5402263"/>
            <a:ext cx="44275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- Dépôt d'armes et de vivres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</a:t>
            </a:r>
          </a:p>
        </p:txBody>
      </p:sp>
      <p:sp>
        <p:nvSpPr>
          <p:cNvPr id="364550" name="Espace réservé du numéro de diapositive 23">
            <a:extLst>
              <a:ext uri="{FF2B5EF4-FFF2-40B4-BE49-F238E27FC236}">
                <a16:creationId xmlns:a16="http://schemas.microsoft.com/office/drawing/2014/main" id="{359D577B-1D0E-4C6C-8F58-70400B4A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6C151-8AF2-4957-B273-92925B70032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352</a:t>
            </a:fld>
            <a:endParaRPr lang="fr-BE" altLang="fr-FR"/>
          </a:p>
        </p:txBody>
      </p:sp>
      <p:pic>
        <p:nvPicPr>
          <p:cNvPr id="473095" name="Image 16" descr="belgique[1].gif">
            <a:extLst>
              <a:ext uri="{FF2B5EF4-FFF2-40B4-BE49-F238E27FC236}">
                <a16:creationId xmlns:a16="http://schemas.microsoft.com/office/drawing/2014/main" id="{D538535A-3210-41D3-B5CB-B3B1ED846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6" name="Image 9" descr="rose-scraps-65.jpg">
            <a:extLst>
              <a:ext uri="{FF2B5EF4-FFF2-40B4-BE49-F238E27FC236}">
                <a16:creationId xmlns:a16="http://schemas.microsoft.com/office/drawing/2014/main" id="{7BD25F40-6794-43CB-8402-AD71DB97B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908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7" name="Image 1">
            <a:extLst>
              <a:ext uri="{FF2B5EF4-FFF2-40B4-BE49-F238E27FC236}">
                <a16:creationId xmlns:a16="http://schemas.microsoft.com/office/drawing/2014/main" id="{C1ED5922-F740-4054-808C-E55971253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626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8" name="Image 2">
            <a:extLst>
              <a:ext uri="{FF2B5EF4-FFF2-40B4-BE49-F238E27FC236}">
                <a16:creationId xmlns:a16="http://schemas.microsoft.com/office/drawing/2014/main" id="{47C233C6-7759-4ABF-863E-1AC786F02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07060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F7BAE8-A90E-4A21-9DB6-82A97E6D31D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FCC8F50-62E3-48EA-9540-CDB47DD0F2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0" y="675797"/>
            <a:ext cx="1415636" cy="2321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ZoneTexte 14">
            <a:extLst>
              <a:ext uri="{FF2B5EF4-FFF2-40B4-BE49-F238E27FC236}">
                <a16:creationId xmlns:a16="http://schemas.microsoft.com/office/drawing/2014/main" id="{4BF7CD07-4126-4FC7-BA5B-D63F97C44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51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38B607-F26A-4190-95D6-74D6AB5FBA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40" name="ZoneTexte 21">
            <a:extLst>
              <a:ext uri="{FF2B5EF4-FFF2-40B4-BE49-F238E27FC236}">
                <a16:creationId xmlns:a16="http://schemas.microsoft.com/office/drawing/2014/main" id="{44A6DC0E-E904-4CF6-BD5F-5F39B364D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84650"/>
            <a:ext cx="3476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le 27 juin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H63 – 31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75141" name="ZoneTexte 22">
            <a:extLst>
              <a:ext uri="{FF2B5EF4-FFF2-40B4-BE49-F238E27FC236}">
                <a16:creationId xmlns:a16="http://schemas.microsoft.com/office/drawing/2014/main" id="{932528B9-9C3A-42F2-AEAF-4733A35E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73688"/>
            <a:ext cx="35639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d'armes et explosifs - Sabotages</a:t>
            </a:r>
          </a:p>
        </p:txBody>
      </p:sp>
      <p:sp>
        <p:nvSpPr>
          <p:cNvPr id="365574" name="Espace réservé du numéro de diapositive 23">
            <a:extLst>
              <a:ext uri="{FF2B5EF4-FFF2-40B4-BE49-F238E27FC236}">
                <a16:creationId xmlns:a16="http://schemas.microsoft.com/office/drawing/2014/main" id="{5B6190C7-7847-4CBC-B10D-697CDEBA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A26589-FCF1-4F89-A1CA-5771D83B7A0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353</a:t>
            </a:fld>
            <a:endParaRPr lang="fr-BE" altLang="fr-FR"/>
          </a:p>
        </p:txBody>
      </p:sp>
      <p:pic>
        <p:nvPicPr>
          <p:cNvPr id="475143" name="Image 16" descr="belgique[1].gif">
            <a:extLst>
              <a:ext uri="{FF2B5EF4-FFF2-40B4-BE49-F238E27FC236}">
                <a16:creationId xmlns:a16="http://schemas.microsoft.com/office/drawing/2014/main" id="{2418337B-E90B-4CBE-AC0D-642E25364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4" name="Image 9" descr="rose-scraps-65.jpg">
            <a:extLst>
              <a:ext uri="{FF2B5EF4-FFF2-40B4-BE49-F238E27FC236}">
                <a16:creationId xmlns:a16="http://schemas.microsoft.com/office/drawing/2014/main" id="{3F0F97DA-4D40-444F-8BE9-256904EB0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1654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5" name="Image 1">
            <a:extLst>
              <a:ext uri="{FF2B5EF4-FFF2-40B4-BE49-F238E27FC236}">
                <a16:creationId xmlns:a16="http://schemas.microsoft.com/office/drawing/2014/main" id="{1C8B207F-D50C-437C-90AE-02E64CBC0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A6C650-890D-4C28-970D-F9E0B1A46A6F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Renard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ZoneTexte 14">
            <a:extLst>
              <a:ext uri="{FF2B5EF4-FFF2-40B4-BE49-F238E27FC236}">
                <a16:creationId xmlns:a16="http://schemas.microsoft.com/office/drawing/2014/main" id="{A18FD27F-41ED-4385-81A4-6B9CBD52C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71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D7EB48B-E2A2-45C4-90DD-EFF66D77D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ZoneTexte 21">
            <a:extLst>
              <a:ext uri="{FF2B5EF4-FFF2-40B4-BE49-F238E27FC236}">
                <a16:creationId xmlns:a16="http://schemas.microsoft.com/office/drawing/2014/main" id="{281050A5-3E8D-40DB-8382-A44544FBB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33850"/>
            <a:ext cx="3870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Bastogne (B-Lu) le 10 août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I72 – 1963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77189" name="ZoneTexte 22">
            <a:extLst>
              <a:ext uri="{FF2B5EF4-FFF2-40B4-BE49-F238E27FC236}">
                <a16:creationId xmlns:a16="http://schemas.microsoft.com/office/drawing/2014/main" id="{B385DC3D-758C-4223-BE20-5B0408A4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5338763"/>
            <a:ext cx="4283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366598" name="Espace réservé du numéro de diapositive 23">
            <a:extLst>
              <a:ext uri="{FF2B5EF4-FFF2-40B4-BE49-F238E27FC236}">
                <a16:creationId xmlns:a16="http://schemas.microsoft.com/office/drawing/2014/main" id="{6A5EFA2C-CBEA-4BF3-9DE9-F7880AA6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610025-A13F-4102-8EF3-ED57B9B68B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354</a:t>
            </a:fld>
            <a:endParaRPr lang="fr-BE" altLang="fr-FR"/>
          </a:p>
        </p:txBody>
      </p:sp>
      <p:pic>
        <p:nvPicPr>
          <p:cNvPr id="477191" name="Image 16" descr="belgique[1].gif">
            <a:extLst>
              <a:ext uri="{FF2B5EF4-FFF2-40B4-BE49-F238E27FC236}">
                <a16:creationId xmlns:a16="http://schemas.microsoft.com/office/drawing/2014/main" id="{93DB88BC-5A32-454E-8D70-5CA812896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2" name="Image 9" descr="rose-scraps-65.jpg">
            <a:extLst>
              <a:ext uri="{FF2B5EF4-FFF2-40B4-BE49-F238E27FC236}">
                <a16:creationId xmlns:a16="http://schemas.microsoft.com/office/drawing/2014/main" id="{7FABC6F9-ED08-46E6-A01E-B8E5DD405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0950" y="33131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3" name="Image 1">
            <a:extLst>
              <a:ext uri="{FF2B5EF4-FFF2-40B4-BE49-F238E27FC236}">
                <a16:creationId xmlns:a16="http://schemas.microsoft.com/office/drawing/2014/main" id="{CAEC685F-599D-4DED-B98E-36E3CDA0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5876925"/>
            <a:ext cx="10588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92FAE0-2279-44EC-B3DF-2778BEA3C02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Renquin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2534166-6E5D-463F-BFD6-6B1D7BDCBD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2" y="594302"/>
            <a:ext cx="1602473" cy="2398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ZoneTexte 14">
            <a:extLst>
              <a:ext uri="{FF2B5EF4-FFF2-40B4-BE49-F238E27FC236}">
                <a16:creationId xmlns:a16="http://schemas.microsoft.com/office/drawing/2014/main" id="{6B4EA160-42EE-40C8-92A7-9B998C6EB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92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29D952B-8532-4A29-8245-0B307DB30E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6" name="ZoneTexte 21">
            <a:extLst>
              <a:ext uri="{FF2B5EF4-FFF2-40B4-BE49-F238E27FC236}">
                <a16:creationId xmlns:a16="http://schemas.microsoft.com/office/drawing/2014/main" id="{81BF030C-5C88-4D19-BB71-F4CAF98A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3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28 octobre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D06 – 25</a:t>
            </a:r>
          </a:p>
        </p:txBody>
      </p:sp>
      <p:sp>
        <p:nvSpPr>
          <p:cNvPr id="479237" name="ZoneTexte 22">
            <a:extLst>
              <a:ext uri="{FF2B5EF4-FFF2-40B4-BE49-F238E27FC236}">
                <a16:creationId xmlns:a16="http://schemas.microsoft.com/office/drawing/2014/main" id="{5FE385AF-916E-4564-8E1F-AE9728B85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60988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Transporta et diffusa de nombreux exemplaires des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clandestins La Libre Belgique et Le Coq Victorieux -   </a:t>
            </a:r>
          </a:p>
        </p:txBody>
      </p:sp>
      <p:sp>
        <p:nvSpPr>
          <p:cNvPr id="367622" name="Espace réservé du numéro de diapositive 23">
            <a:extLst>
              <a:ext uri="{FF2B5EF4-FFF2-40B4-BE49-F238E27FC236}">
                <a16:creationId xmlns:a16="http://schemas.microsoft.com/office/drawing/2014/main" id="{03EA2FE9-D999-4723-B51E-5FF95492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95CFF6-37A2-4C42-9C29-7298F3442ED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355</a:t>
            </a:fld>
            <a:endParaRPr lang="fr-BE" altLang="fr-FR"/>
          </a:p>
        </p:txBody>
      </p:sp>
      <p:pic>
        <p:nvPicPr>
          <p:cNvPr id="479239" name="Image 16" descr="belgique[1].gif">
            <a:extLst>
              <a:ext uri="{FF2B5EF4-FFF2-40B4-BE49-F238E27FC236}">
                <a16:creationId xmlns:a16="http://schemas.microsoft.com/office/drawing/2014/main" id="{C66DC0F4-A6C8-4724-B6C9-B79AD0019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40" name="Image 9" descr="rose-scraps-65.jpg">
            <a:extLst>
              <a:ext uri="{FF2B5EF4-FFF2-40B4-BE49-F238E27FC236}">
                <a16:creationId xmlns:a16="http://schemas.microsoft.com/office/drawing/2014/main" id="{4D7A3949-110D-4F28-BD4A-376BBCED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8750" y="32527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85FE06-810A-4CFA-BC17-48097F562D5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Renson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ZoneTexte 14">
            <a:extLst>
              <a:ext uri="{FF2B5EF4-FFF2-40B4-BE49-F238E27FC236}">
                <a16:creationId xmlns:a16="http://schemas.microsoft.com/office/drawing/2014/main" id="{2115779C-0821-4790-AC96-E5591F0D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12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E820F1-8E85-4AC8-BDB8-F91D3F98B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84" name="ZoneTexte 21">
            <a:extLst>
              <a:ext uri="{FF2B5EF4-FFF2-40B4-BE49-F238E27FC236}">
                <a16:creationId xmlns:a16="http://schemas.microsoft.com/office/drawing/2014/main" id="{7EA7CFB2-CBE9-4158-B2C2-7EDC56F31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4149725"/>
            <a:ext cx="3725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Hermalle s/argenteau (B-Lg)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K19 – 1946</a:t>
            </a:r>
          </a:p>
        </p:txBody>
      </p:sp>
      <p:sp>
        <p:nvSpPr>
          <p:cNvPr id="481285" name="ZoneTexte 22">
            <a:extLst>
              <a:ext uri="{FF2B5EF4-FFF2-40B4-BE49-F238E27FC236}">
                <a16:creationId xmlns:a16="http://schemas.microsoft.com/office/drawing/2014/main" id="{DF10C9BD-C3FE-4DE1-8283-4DCF5B394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876925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68646" name="Espace réservé du numéro de diapositive 23">
            <a:extLst>
              <a:ext uri="{FF2B5EF4-FFF2-40B4-BE49-F238E27FC236}">
                <a16:creationId xmlns:a16="http://schemas.microsoft.com/office/drawing/2014/main" id="{33A07AC7-786D-47FB-8E60-27355957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54E9F-C519-44F4-B908-C113F9B5CF1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356</a:t>
            </a:fld>
            <a:endParaRPr lang="fr-BE" altLang="fr-FR"/>
          </a:p>
        </p:txBody>
      </p:sp>
      <p:pic>
        <p:nvPicPr>
          <p:cNvPr id="481287" name="Image 16" descr="belgique[1].gif">
            <a:extLst>
              <a:ext uri="{FF2B5EF4-FFF2-40B4-BE49-F238E27FC236}">
                <a16:creationId xmlns:a16="http://schemas.microsoft.com/office/drawing/2014/main" id="{96BBBD2C-8C37-40ED-AD3D-1105C926C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288" name="Image 9" descr="rose-scraps-65.jpg">
            <a:extLst>
              <a:ext uri="{FF2B5EF4-FFF2-40B4-BE49-F238E27FC236}">
                <a16:creationId xmlns:a16="http://schemas.microsoft.com/office/drawing/2014/main" id="{9DE59884-63BF-47AF-BAA2-64BBA7CE8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686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EDD7968-5B4D-4DE6-861C-BBC23BB9D77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Rigo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ZoneTexte 14">
            <a:extLst>
              <a:ext uri="{FF2B5EF4-FFF2-40B4-BE49-F238E27FC236}">
                <a16:creationId xmlns:a16="http://schemas.microsoft.com/office/drawing/2014/main" id="{252F8D85-D3DA-44D3-A93F-67E10736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333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C465F56-FAB1-4791-870D-7BE7AC68C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2" name="ZoneTexte 21">
            <a:extLst>
              <a:ext uri="{FF2B5EF4-FFF2-40B4-BE49-F238E27FC236}">
                <a16:creationId xmlns:a16="http://schemas.microsoft.com/office/drawing/2014/main" id="{2790B2CC-2FD4-47C1-9B37-5C9491CF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51313"/>
            <a:ext cx="70008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19 novembre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J08 – 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83333" name="ZoneTexte 22">
            <a:extLst>
              <a:ext uri="{FF2B5EF4-FFF2-40B4-BE49-F238E27FC236}">
                <a16:creationId xmlns:a16="http://schemas.microsoft.com/office/drawing/2014/main" id="{8C7E49E5-C31F-4200-8508-D76265B5D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87938"/>
            <a:ext cx="478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69670" name="Espace réservé du numéro de diapositive 23">
            <a:extLst>
              <a:ext uri="{FF2B5EF4-FFF2-40B4-BE49-F238E27FC236}">
                <a16:creationId xmlns:a16="http://schemas.microsoft.com/office/drawing/2014/main" id="{04DC7AF8-A70F-42FB-A4B9-199E43F8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52C62D-9DD8-4D27-A255-9B1E0822C1C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357</a:t>
            </a:fld>
            <a:endParaRPr lang="fr-BE" altLang="fr-FR"/>
          </a:p>
        </p:txBody>
      </p:sp>
      <p:pic>
        <p:nvPicPr>
          <p:cNvPr id="483335" name="Image 16" descr="belgique[1].gif">
            <a:extLst>
              <a:ext uri="{FF2B5EF4-FFF2-40B4-BE49-F238E27FC236}">
                <a16:creationId xmlns:a16="http://schemas.microsoft.com/office/drawing/2014/main" id="{9F152917-C745-45F1-A324-324468BAF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6" name="Image 9" descr="rose-scraps-65.jpg">
            <a:extLst>
              <a:ext uri="{FF2B5EF4-FFF2-40B4-BE49-F238E27FC236}">
                <a16:creationId xmlns:a16="http://schemas.microsoft.com/office/drawing/2014/main" id="{8E35B502-F2A4-4656-8C1A-DA525CC19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7" name="Image 1">
            <a:extLst>
              <a:ext uri="{FF2B5EF4-FFF2-40B4-BE49-F238E27FC236}">
                <a16:creationId xmlns:a16="http://schemas.microsoft.com/office/drawing/2014/main" id="{DBD5F7B3-0022-4205-82BF-B00381D88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967413"/>
            <a:ext cx="7207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8" name="Image 2">
            <a:extLst>
              <a:ext uri="{FF2B5EF4-FFF2-40B4-BE49-F238E27FC236}">
                <a16:creationId xmlns:a16="http://schemas.microsoft.com/office/drawing/2014/main" id="{A0C241E3-2B0D-44B1-BA91-8A7042196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5992813"/>
            <a:ext cx="8397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7F4E14-5A6C-4485-943F-CE5B7940F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9" y="391344"/>
            <a:ext cx="2015431" cy="27615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2952331-D04D-4A33-9D3E-9BFB5D48B08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Antoine Robert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ZoneTexte 14">
            <a:extLst>
              <a:ext uri="{FF2B5EF4-FFF2-40B4-BE49-F238E27FC236}">
                <a16:creationId xmlns:a16="http://schemas.microsoft.com/office/drawing/2014/main" id="{7C3A9638-BCBE-409C-8BAB-DD950057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53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BAB23C6-421C-4E55-A5D2-4F3146C4B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0" name="ZoneTexte 21">
            <a:extLst>
              <a:ext uri="{FF2B5EF4-FFF2-40B4-BE49-F238E27FC236}">
                <a16:creationId xmlns:a16="http://schemas.microsoft.com/office/drawing/2014/main" id="{8E2D062F-F91A-43DB-98D8-D88BBCA6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5438"/>
            <a:ext cx="40147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(B-Lg) le 12 janvier 1899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H62 – 1493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85381" name="ZoneTexte 22">
            <a:extLst>
              <a:ext uri="{FF2B5EF4-FFF2-40B4-BE49-F238E27FC236}">
                <a16:creationId xmlns:a16="http://schemas.microsoft.com/office/drawing/2014/main" id="{21158DB1-85F5-41B7-9322-5179321FB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Justicier du Bourgmestre rexiste d’Engis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1 Sergent-Major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</p:txBody>
      </p:sp>
      <p:sp>
        <p:nvSpPr>
          <p:cNvPr id="370694" name="Espace réservé du numéro de diapositive 23">
            <a:extLst>
              <a:ext uri="{FF2B5EF4-FFF2-40B4-BE49-F238E27FC236}">
                <a16:creationId xmlns:a16="http://schemas.microsoft.com/office/drawing/2014/main" id="{A55ECE82-8826-4B5B-A872-A69DF23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C90FEA-F63B-4564-B573-B555325A661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358</a:t>
            </a:fld>
            <a:endParaRPr lang="fr-BE" altLang="fr-FR"/>
          </a:p>
        </p:txBody>
      </p:sp>
      <p:pic>
        <p:nvPicPr>
          <p:cNvPr id="485383" name="Image 16" descr="belgique[1].gif">
            <a:extLst>
              <a:ext uri="{FF2B5EF4-FFF2-40B4-BE49-F238E27FC236}">
                <a16:creationId xmlns:a16="http://schemas.microsoft.com/office/drawing/2014/main" id="{175238A3-1728-4D93-8398-E2B0CE7C0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4" name="Image 9" descr="rose-scraps-65.jpg">
            <a:extLst>
              <a:ext uri="{FF2B5EF4-FFF2-40B4-BE49-F238E27FC236}">
                <a16:creationId xmlns:a16="http://schemas.microsoft.com/office/drawing/2014/main" id="{F506AD7F-6364-4C3F-B32D-EDE05F57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28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5" name="Image 1">
            <a:extLst>
              <a:ext uri="{FF2B5EF4-FFF2-40B4-BE49-F238E27FC236}">
                <a16:creationId xmlns:a16="http://schemas.microsoft.com/office/drawing/2014/main" id="{D8BD8EB8-FD9D-4D3C-973F-5E15D698A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61025"/>
            <a:ext cx="665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2640489-9843-4AF6-A4A5-0BE0F2EF093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Robert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ZoneTexte 14">
            <a:extLst>
              <a:ext uri="{FF2B5EF4-FFF2-40B4-BE49-F238E27FC236}">
                <a16:creationId xmlns:a16="http://schemas.microsoft.com/office/drawing/2014/main" id="{5B699FF0-A149-4501-9643-9C8B3374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74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96CAF7B-7A71-43FB-BBAC-AE57D07EE2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28" name="ZoneTexte 21">
            <a:extLst>
              <a:ext uri="{FF2B5EF4-FFF2-40B4-BE49-F238E27FC236}">
                <a16:creationId xmlns:a16="http://schemas.microsoft.com/office/drawing/2014/main" id="{993064A9-00F0-4B66-8316-BA749B2C1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19563"/>
            <a:ext cx="4014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24 avril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septembre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J77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87429" name="ZoneTexte 22">
            <a:extLst>
              <a:ext uri="{FF2B5EF4-FFF2-40B4-BE49-F238E27FC236}">
                <a16:creationId xmlns:a16="http://schemas.microsoft.com/office/drawing/2014/main" id="{30F8672E-55C3-4F03-89D6-7F0CBB2FD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76863"/>
            <a:ext cx="4932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presse clandestine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(Churchill Gazette,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 Libre Belgique) - Excellent ARA </a:t>
            </a:r>
          </a:p>
        </p:txBody>
      </p:sp>
      <p:sp>
        <p:nvSpPr>
          <p:cNvPr id="371718" name="Espace réservé du numéro de diapositive 23">
            <a:extLst>
              <a:ext uri="{FF2B5EF4-FFF2-40B4-BE49-F238E27FC236}">
                <a16:creationId xmlns:a16="http://schemas.microsoft.com/office/drawing/2014/main" id="{CA1D4C45-7AB1-4BA3-817D-3B14C43C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BF06AF-F037-43A9-9BBB-7512EAD4388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359</a:t>
            </a:fld>
            <a:endParaRPr lang="fr-BE" altLang="fr-FR"/>
          </a:p>
        </p:txBody>
      </p:sp>
      <p:pic>
        <p:nvPicPr>
          <p:cNvPr id="487431" name="Image 16" descr="belgique[1].gif">
            <a:extLst>
              <a:ext uri="{FF2B5EF4-FFF2-40B4-BE49-F238E27FC236}">
                <a16:creationId xmlns:a16="http://schemas.microsoft.com/office/drawing/2014/main" id="{47463122-0434-4BEA-AA8E-1BE1FF9CB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2" name="Image 9" descr="rose-scraps-65.jpg">
            <a:extLst>
              <a:ext uri="{FF2B5EF4-FFF2-40B4-BE49-F238E27FC236}">
                <a16:creationId xmlns:a16="http://schemas.microsoft.com/office/drawing/2014/main" id="{71409FEE-877E-4907-8A17-AF11BD5DE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350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3" name="Image 1">
            <a:extLst>
              <a:ext uri="{FF2B5EF4-FFF2-40B4-BE49-F238E27FC236}">
                <a16:creationId xmlns:a16="http://schemas.microsoft.com/office/drawing/2014/main" id="{D6391924-D924-4DFF-999C-C82473622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78525"/>
            <a:ext cx="1130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4" name="Image 2">
            <a:extLst>
              <a:ext uri="{FF2B5EF4-FFF2-40B4-BE49-F238E27FC236}">
                <a16:creationId xmlns:a16="http://schemas.microsoft.com/office/drawing/2014/main" id="{EECEBA55-4BB8-4B18-B4C5-F145E5F4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981700"/>
            <a:ext cx="8921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D1F18C5-D168-4212-A62D-9065BD97D04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Gaston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Robion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599218-7952-45E9-9ED8-15D4385AA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98238"/>
              </p:ext>
            </p:extLst>
          </p:nvPr>
        </p:nvGraphicFramePr>
        <p:xfrm>
          <a:off x="3851275" y="1268413"/>
          <a:ext cx="5184775" cy="1341437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Bertrand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88" name="ZoneTexte 14">
            <a:extLst>
              <a:ext uri="{FF2B5EF4-FFF2-40B4-BE49-F238E27FC236}">
                <a16:creationId xmlns:a16="http://schemas.microsoft.com/office/drawing/2014/main" id="{DFF4A40D-115E-49A1-BC6E-F295CF9B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282255E-9AFF-4001-A0A3-7AA57124E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age 17" descr="belgique[1].gif">
            <a:extLst>
              <a:ext uri="{FF2B5EF4-FFF2-40B4-BE49-F238E27FC236}">
                <a16:creationId xmlns:a16="http://schemas.microsoft.com/office/drawing/2014/main" id="{2735323F-7427-47A2-B996-ECA2E1DFE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ZoneTexte 21">
            <a:extLst>
              <a:ext uri="{FF2B5EF4-FFF2-40B4-BE49-F238E27FC236}">
                <a16:creationId xmlns:a16="http://schemas.microsoft.com/office/drawing/2014/main" id="{D794D9C2-9E0B-4309-A68D-9B3A27D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43931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Jemeppe s/Meuse  (B-Lg) le 16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G32 - 3320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 le 27 novembre 1944  à Flémalle-Grande</a:t>
            </a:r>
          </a:p>
        </p:txBody>
      </p:sp>
      <p:sp>
        <p:nvSpPr>
          <p:cNvPr id="41992" name="ZoneTexte 22">
            <a:extLst>
              <a:ext uri="{FF2B5EF4-FFF2-40B4-BE49-F238E27FC236}">
                <a16:creationId xmlns:a16="http://schemas.microsoft.com/office/drawing/2014/main" id="{A68CCEC1-E2DB-4430-B8F0-99513DDD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130800"/>
            <a:ext cx="4468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Vendeur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- répression - liaison - transport armes.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après avoir accompli un transport d'armes.</a:t>
            </a:r>
          </a:p>
        </p:txBody>
      </p:sp>
      <p:sp>
        <p:nvSpPr>
          <p:cNvPr id="40969" name="Espace réservé du numéro de diapositive 23">
            <a:extLst>
              <a:ext uri="{FF2B5EF4-FFF2-40B4-BE49-F238E27FC236}">
                <a16:creationId xmlns:a16="http://schemas.microsoft.com/office/drawing/2014/main" id="{658BD38A-D57D-4B1E-BF9B-864726F8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15DC66-22AE-48CB-8952-38B52D97C36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fr-BE" altLang="fr-FR"/>
          </a:p>
        </p:txBody>
      </p:sp>
      <p:pic>
        <p:nvPicPr>
          <p:cNvPr id="41994" name="Image 10" descr="rose-scraps-65.jpg">
            <a:extLst>
              <a:ext uri="{FF2B5EF4-FFF2-40B4-BE49-F238E27FC236}">
                <a16:creationId xmlns:a16="http://schemas.microsoft.com/office/drawing/2014/main" id="{9B8088F9-0372-44C8-9A63-071BF6FFA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TRAND_Joseph_Nicolas_11136.jpg">
            <a:extLst>
              <a:ext uri="{FF2B5EF4-FFF2-40B4-BE49-F238E27FC236}">
                <a16:creationId xmlns:a16="http://schemas.microsoft.com/office/drawing/2014/main" id="{C9830649-9855-48D6-ADF5-A164128ED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91703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6" name="Image 12">
            <a:extLst>
              <a:ext uri="{FF2B5EF4-FFF2-40B4-BE49-F238E27FC236}">
                <a16:creationId xmlns:a16="http://schemas.microsoft.com/office/drawing/2014/main" id="{EF8586C7-19D0-4525-B165-5CA4CD807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CB1FDB16-80A0-4FC9-8C09-89730EBB6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1.660              N° du prisonnier: 3.320</a:t>
            </a:r>
          </a:p>
        </p:txBody>
      </p:sp>
    </p:spTree>
  </p:cSld>
  <p:clrMapOvr>
    <a:masterClrMapping/>
  </p:clrMapOvr>
  <p:transition spd="slow"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ZoneTexte 14">
            <a:extLst>
              <a:ext uri="{FF2B5EF4-FFF2-40B4-BE49-F238E27FC236}">
                <a16:creationId xmlns:a16="http://schemas.microsoft.com/office/drawing/2014/main" id="{4F45B183-F8A6-4AED-B959-F874E2C07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94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FCDF49-AA52-4904-932B-E6E31009F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6" name="ZoneTexte 21">
            <a:extLst>
              <a:ext uri="{FF2B5EF4-FFF2-40B4-BE49-F238E27FC236}">
                <a16:creationId xmlns:a16="http://schemas.microsoft.com/office/drawing/2014/main" id="{728DFDCF-23AF-4CB7-9064-4A727FF95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14800"/>
            <a:ext cx="36306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Momalle (B-Lg) le 14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 à Huy le 21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G31 – 1464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89477" name="ZoneTexte 22">
            <a:extLst>
              <a:ext uri="{FF2B5EF4-FFF2-40B4-BE49-F238E27FC236}">
                <a16:creationId xmlns:a16="http://schemas.microsoft.com/office/drawing/2014/main" id="{3D99ED6F-3E63-4E6A-B2E9-5DADB2B07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852988"/>
            <a:ext cx="55340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(La Résistance - La Meuse) -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blessé le 16/06/1944 à Lamine au cours d'un combat et fut transporté par l'ennemi à l'hôpital Saint-Mord       </a:t>
            </a:r>
          </a:p>
        </p:txBody>
      </p:sp>
      <p:sp>
        <p:nvSpPr>
          <p:cNvPr id="372742" name="Espace réservé du numéro de diapositive 23">
            <a:extLst>
              <a:ext uri="{FF2B5EF4-FFF2-40B4-BE49-F238E27FC236}">
                <a16:creationId xmlns:a16="http://schemas.microsoft.com/office/drawing/2014/main" id="{44F63BBE-CE61-472C-BDCB-BA1D7763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A95EB-51B0-4E69-BE0A-A55616DF4BC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360</a:t>
            </a:fld>
            <a:endParaRPr lang="fr-BE" altLang="fr-FR"/>
          </a:p>
        </p:txBody>
      </p:sp>
      <p:pic>
        <p:nvPicPr>
          <p:cNvPr id="489479" name="Image 16" descr="belgique[1].gif">
            <a:extLst>
              <a:ext uri="{FF2B5EF4-FFF2-40B4-BE49-F238E27FC236}">
                <a16:creationId xmlns:a16="http://schemas.microsoft.com/office/drawing/2014/main" id="{649EC918-9F2E-4995-823D-84D97562C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0" name="Image 9" descr="rose-scraps-65.jpg">
            <a:extLst>
              <a:ext uri="{FF2B5EF4-FFF2-40B4-BE49-F238E27FC236}">
                <a16:creationId xmlns:a16="http://schemas.microsoft.com/office/drawing/2014/main" id="{DC1F012C-8194-4DEE-A766-9B862BD3F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08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1" name="Image 1">
            <a:extLst>
              <a:ext uri="{FF2B5EF4-FFF2-40B4-BE49-F238E27FC236}">
                <a16:creationId xmlns:a16="http://schemas.microsoft.com/office/drawing/2014/main" id="{6C0E6CA3-3B94-4544-B32E-BA8C451D8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57975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67D0B72-FE33-47B0-9D1B-0454A39863A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Robyns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ZoneTexte 14">
            <a:extLst>
              <a:ext uri="{FF2B5EF4-FFF2-40B4-BE49-F238E27FC236}">
                <a16:creationId xmlns:a16="http://schemas.microsoft.com/office/drawing/2014/main" id="{DCFBD13E-9820-4C9B-957A-47CAB553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152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FC625B-317B-4AE1-B6CD-D4AF3168B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4" name="ZoneTexte 21">
            <a:extLst>
              <a:ext uri="{FF2B5EF4-FFF2-40B4-BE49-F238E27FC236}">
                <a16:creationId xmlns:a16="http://schemas.microsoft.com/office/drawing/2014/main" id="{0A0D7AFF-8FEE-47AA-97FE-27E3580DB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49725"/>
            <a:ext cx="40147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Grune (B-Lu) le 3 juin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G13 – 3254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Ethe (Virton)  </a:t>
            </a:r>
          </a:p>
        </p:txBody>
      </p:sp>
      <p:sp>
        <p:nvSpPr>
          <p:cNvPr id="491525" name="ZoneTexte 22">
            <a:extLst>
              <a:ext uri="{FF2B5EF4-FFF2-40B4-BE49-F238E27FC236}">
                <a16:creationId xmlns:a16="http://schemas.microsoft.com/office/drawing/2014/main" id="{254A4BA6-5498-4AB0-A981-4CB92B343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48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 et organisation de groupes de résistants - Diffusion presse clandestine - Hébergement illégaux et prisonniers évadés</a:t>
            </a:r>
          </a:p>
        </p:txBody>
      </p:sp>
      <p:sp>
        <p:nvSpPr>
          <p:cNvPr id="373766" name="Espace réservé du numéro de diapositive 23">
            <a:extLst>
              <a:ext uri="{FF2B5EF4-FFF2-40B4-BE49-F238E27FC236}">
                <a16:creationId xmlns:a16="http://schemas.microsoft.com/office/drawing/2014/main" id="{65AAA641-F64F-43A6-BD74-89966E42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64019-F2EB-4A6C-B05B-C348566660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361</a:t>
            </a:fld>
            <a:endParaRPr lang="fr-BE" altLang="fr-FR"/>
          </a:p>
        </p:txBody>
      </p:sp>
      <p:pic>
        <p:nvPicPr>
          <p:cNvPr id="491527" name="Image 16" descr="belgique[1].gif">
            <a:extLst>
              <a:ext uri="{FF2B5EF4-FFF2-40B4-BE49-F238E27FC236}">
                <a16:creationId xmlns:a16="http://schemas.microsoft.com/office/drawing/2014/main" id="{FE7934B4-338B-4A8C-B5D3-C72B0C9E0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8" name="Image 9" descr="rose-scraps-65.jpg">
            <a:extLst>
              <a:ext uri="{FF2B5EF4-FFF2-40B4-BE49-F238E27FC236}">
                <a16:creationId xmlns:a16="http://schemas.microsoft.com/office/drawing/2014/main" id="{37AA852F-B89D-493D-A375-1F8CD9785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1263" y="3278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9" name="Image 1">
            <a:extLst>
              <a:ext uri="{FF2B5EF4-FFF2-40B4-BE49-F238E27FC236}">
                <a16:creationId xmlns:a16="http://schemas.microsoft.com/office/drawing/2014/main" id="{9ECBF906-D7B3-46F3-A1CD-E7E35A5BE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89613"/>
            <a:ext cx="9445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818B79D-C2B3-4198-8D44-7F5F6161EE9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Roiseux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0F6E853-871B-493D-8E4B-915FF116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60970"/>
            <a:ext cx="1584176" cy="19758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ZoneTexte 14">
            <a:extLst>
              <a:ext uri="{FF2B5EF4-FFF2-40B4-BE49-F238E27FC236}">
                <a16:creationId xmlns:a16="http://schemas.microsoft.com/office/drawing/2014/main" id="{ECCDE614-C107-47D9-A5FF-E6DBE1277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357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84BF2F-32D0-4743-8041-A01151A16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2" name="ZoneTexte 21">
            <a:extLst>
              <a:ext uri="{FF2B5EF4-FFF2-40B4-BE49-F238E27FC236}">
                <a16:creationId xmlns:a16="http://schemas.microsoft.com/office/drawing/2014/main" id="{75D6FFF1-1495-4328-9929-2051BE165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49725"/>
            <a:ext cx="3641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Andrimont ( B-Lg) le 12 mai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I36 – 2224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 </a:t>
            </a:r>
          </a:p>
        </p:txBody>
      </p:sp>
      <p:sp>
        <p:nvSpPr>
          <p:cNvPr id="493573" name="ZoneTexte 22">
            <a:extLst>
              <a:ext uri="{FF2B5EF4-FFF2-40B4-BE49-F238E27FC236}">
                <a16:creationId xmlns:a16="http://schemas.microsoft.com/office/drawing/2014/main" id="{89FE833C-25BB-4150-9031-49E292BB8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29275"/>
            <a:ext cx="3779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   Fut choisi comme otage de représailles,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ce, en raison de son attitude patriotique</a:t>
            </a:r>
          </a:p>
        </p:txBody>
      </p:sp>
      <p:sp>
        <p:nvSpPr>
          <p:cNvPr id="374790" name="Espace réservé du numéro de diapositive 23">
            <a:extLst>
              <a:ext uri="{FF2B5EF4-FFF2-40B4-BE49-F238E27FC236}">
                <a16:creationId xmlns:a16="http://schemas.microsoft.com/office/drawing/2014/main" id="{884936BF-B049-487E-BD86-4C10C85A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91D85-3E1E-46C9-8861-4FEE081E02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362</a:t>
            </a:fld>
            <a:endParaRPr lang="fr-BE" altLang="fr-FR"/>
          </a:p>
        </p:txBody>
      </p:sp>
      <p:pic>
        <p:nvPicPr>
          <p:cNvPr id="493575" name="Image 16" descr="belgique[1].gif">
            <a:extLst>
              <a:ext uri="{FF2B5EF4-FFF2-40B4-BE49-F238E27FC236}">
                <a16:creationId xmlns:a16="http://schemas.microsoft.com/office/drawing/2014/main" id="{42FD83A5-813A-494B-822A-93EBA9881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3576" name="Image 9" descr="rose-scraps-65.jpg">
            <a:extLst>
              <a:ext uri="{FF2B5EF4-FFF2-40B4-BE49-F238E27FC236}">
                <a16:creationId xmlns:a16="http://schemas.microsoft.com/office/drawing/2014/main" id="{7F9C9B35-65BD-447F-B5F2-A69109582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6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B9D947-1350-4E02-BA74-C8A819B78E5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Dieudonné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ZoneTexte 14">
            <a:extLst>
              <a:ext uri="{FF2B5EF4-FFF2-40B4-BE49-F238E27FC236}">
                <a16:creationId xmlns:a16="http://schemas.microsoft.com/office/drawing/2014/main" id="{8383C239-5996-4F59-80A0-25198271A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561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21E4D6-607A-4F59-B2C4-20BC18D2C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20" name="ZoneTexte 21">
            <a:extLst>
              <a:ext uri="{FF2B5EF4-FFF2-40B4-BE49-F238E27FC236}">
                <a16:creationId xmlns:a16="http://schemas.microsoft.com/office/drawing/2014/main" id="{4BBD5785-59A0-4313-9E98-06B87586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49725"/>
            <a:ext cx="3871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(B-Lg) le 24 mars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I75 – 2222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95621" name="ZoneTexte 22">
            <a:extLst>
              <a:ext uri="{FF2B5EF4-FFF2-40B4-BE49-F238E27FC236}">
                <a16:creationId xmlns:a16="http://schemas.microsoft.com/office/drawing/2014/main" id="{CE494FD2-635C-4489-84A5-283EE3EBD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68963"/>
            <a:ext cx="4213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Fut choisi comme otage de représailles,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ce, en raison de son attitude patriotique</a:t>
            </a:r>
          </a:p>
        </p:txBody>
      </p:sp>
      <p:sp>
        <p:nvSpPr>
          <p:cNvPr id="375814" name="Espace réservé du numéro de diapositive 23">
            <a:extLst>
              <a:ext uri="{FF2B5EF4-FFF2-40B4-BE49-F238E27FC236}">
                <a16:creationId xmlns:a16="http://schemas.microsoft.com/office/drawing/2014/main" id="{2B2B8EB1-640B-4EA1-9273-86D523F4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07907C-B702-45C2-AAFC-180EDFE1B15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363</a:t>
            </a:fld>
            <a:endParaRPr lang="fr-BE" altLang="fr-FR"/>
          </a:p>
        </p:txBody>
      </p:sp>
      <p:pic>
        <p:nvPicPr>
          <p:cNvPr id="495623" name="Image 16" descr="belgique[1].gif">
            <a:extLst>
              <a:ext uri="{FF2B5EF4-FFF2-40B4-BE49-F238E27FC236}">
                <a16:creationId xmlns:a16="http://schemas.microsoft.com/office/drawing/2014/main" id="{7AC34E58-9961-46B5-9E8A-407370079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24" name="Image 9" descr="rose-scraps-65.jpg">
            <a:extLst>
              <a:ext uri="{FF2B5EF4-FFF2-40B4-BE49-F238E27FC236}">
                <a16:creationId xmlns:a16="http://schemas.microsoft.com/office/drawing/2014/main" id="{11A56C11-9484-4110-BF0E-D43581573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6CC751-1EF4-4B7B-9C77-F79A5BE510C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ZoneTexte 14">
            <a:extLst>
              <a:ext uri="{FF2B5EF4-FFF2-40B4-BE49-F238E27FC236}">
                <a16:creationId xmlns:a16="http://schemas.microsoft.com/office/drawing/2014/main" id="{3E3C8387-6132-4157-931A-0AADB10C9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76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AEE6A84-F9B8-40FF-B15A-175662C3F2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7668" name="ZoneTexte 21">
            <a:extLst>
              <a:ext uri="{FF2B5EF4-FFF2-40B4-BE49-F238E27FC236}">
                <a16:creationId xmlns:a16="http://schemas.microsoft.com/office/drawing/2014/main" id="{7645454E-2006-4D0A-B23D-95F4B06B5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44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H31 – 2222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97669" name="ZoneTexte 22">
            <a:extLst>
              <a:ext uri="{FF2B5EF4-FFF2-40B4-BE49-F238E27FC236}">
                <a16:creationId xmlns:a16="http://schemas.microsoft.com/office/drawing/2014/main" id="{D7E7C98D-C62B-48AF-A599-C872078D3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76838" name="Espace réservé du numéro de diapositive 23">
            <a:extLst>
              <a:ext uri="{FF2B5EF4-FFF2-40B4-BE49-F238E27FC236}">
                <a16:creationId xmlns:a16="http://schemas.microsoft.com/office/drawing/2014/main" id="{4FD861C3-D450-4EFA-8D7A-2C2B8D21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10F713-B5A6-4D6E-B2FD-C733C70DACA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364</a:t>
            </a:fld>
            <a:endParaRPr lang="fr-BE" altLang="fr-FR"/>
          </a:p>
        </p:txBody>
      </p:sp>
      <p:pic>
        <p:nvPicPr>
          <p:cNvPr id="497671" name="Image 16" descr="belgique[1].gif">
            <a:extLst>
              <a:ext uri="{FF2B5EF4-FFF2-40B4-BE49-F238E27FC236}">
                <a16:creationId xmlns:a16="http://schemas.microsoft.com/office/drawing/2014/main" id="{7397120B-04FB-4B6C-9C25-F28B6B6EC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72" name="Image 9" descr="rose-scraps-65.jpg">
            <a:extLst>
              <a:ext uri="{FF2B5EF4-FFF2-40B4-BE49-F238E27FC236}">
                <a16:creationId xmlns:a16="http://schemas.microsoft.com/office/drawing/2014/main" id="{C842064C-2C53-4360-BA93-580BB49E1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7613" y="32623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D05EFBC-1279-4B95-BCB3-2ABE243A512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ZoneTexte 14">
            <a:extLst>
              <a:ext uri="{FF2B5EF4-FFF2-40B4-BE49-F238E27FC236}">
                <a16:creationId xmlns:a16="http://schemas.microsoft.com/office/drawing/2014/main" id="{2EA31D5E-EDC8-4BF5-84AF-CA2C30E4F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97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78B881A-F32C-465D-99C8-CCFF8A9C48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6" name="ZoneTexte 21">
            <a:extLst>
              <a:ext uri="{FF2B5EF4-FFF2-40B4-BE49-F238E27FC236}">
                <a16:creationId xmlns:a16="http://schemas.microsoft.com/office/drawing/2014/main" id="{BFF38F72-FBF1-43BF-9D98-D8801ADB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543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Amersfoort (NL) le 21 juin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Seraing pour des faits judiciaires le 7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I24 – 1614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77861" name="Espace réservé du numéro de diapositive 23">
            <a:extLst>
              <a:ext uri="{FF2B5EF4-FFF2-40B4-BE49-F238E27FC236}">
                <a16:creationId xmlns:a16="http://schemas.microsoft.com/office/drawing/2014/main" id="{3485AAD4-6867-4FE8-83E1-6F088192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D3E8C-2857-471C-B31A-9F959D64EDC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365</a:t>
            </a:fld>
            <a:endParaRPr lang="fr-BE" altLang="fr-FR"/>
          </a:p>
        </p:txBody>
      </p:sp>
      <p:pic>
        <p:nvPicPr>
          <p:cNvPr id="499718" name="Image 9" descr="rose-scraps-65.jpg">
            <a:extLst>
              <a:ext uri="{FF2B5EF4-FFF2-40B4-BE49-F238E27FC236}">
                <a16:creationId xmlns:a16="http://schemas.microsoft.com/office/drawing/2014/main" id="{0D02B26C-DA82-4348-A3EB-681B79AD0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480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9" name="ZoneTexte 1">
            <a:extLst>
              <a:ext uri="{FF2B5EF4-FFF2-40B4-BE49-F238E27FC236}">
                <a16:creationId xmlns:a16="http://schemas.microsoft.com/office/drawing/2014/main" id="{631033A5-016F-417F-AC91-8BE2BBE6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488" y="5949950"/>
            <a:ext cx="152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</p:txBody>
      </p:sp>
      <p:pic>
        <p:nvPicPr>
          <p:cNvPr id="499720" name="Image 2">
            <a:extLst>
              <a:ext uri="{FF2B5EF4-FFF2-40B4-BE49-F238E27FC236}">
                <a16:creationId xmlns:a16="http://schemas.microsoft.com/office/drawing/2014/main" id="{8CF8FC95-1A85-47A5-AA1B-F1891B18F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24538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9721" name="Image 3">
            <a:extLst>
              <a:ext uri="{FF2B5EF4-FFF2-40B4-BE49-F238E27FC236}">
                <a16:creationId xmlns:a16="http://schemas.microsoft.com/office/drawing/2014/main" id="{372251B1-D093-4D72-B8F3-9621D38D3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46413"/>
            <a:ext cx="107632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A913F3-52B4-4064-8185-D6ABF0729495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Romme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ZoneTexte 14">
            <a:extLst>
              <a:ext uri="{FF2B5EF4-FFF2-40B4-BE49-F238E27FC236}">
                <a16:creationId xmlns:a16="http://schemas.microsoft.com/office/drawing/2014/main" id="{6F927C9E-AC17-4D66-927B-DBC1770B9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17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F37276-FB3D-4D09-8A63-E55973A723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64" name="ZoneTexte 21">
            <a:extLst>
              <a:ext uri="{FF2B5EF4-FFF2-40B4-BE49-F238E27FC236}">
                <a16:creationId xmlns:a16="http://schemas.microsoft.com/office/drawing/2014/main" id="{183730D0-5D7E-4774-9E27-8D26A619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3984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5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H41 – 1596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01765" name="ZoneTexte 22">
            <a:extLst>
              <a:ext uri="{FF2B5EF4-FFF2-40B4-BE49-F238E27FC236}">
                <a16:creationId xmlns:a16="http://schemas.microsoft.com/office/drawing/2014/main" id="{B791E020-276D-44A5-BA33-73583FFB0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533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de nombreux et importants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</a:t>
            </a:r>
          </a:p>
        </p:txBody>
      </p:sp>
      <p:sp>
        <p:nvSpPr>
          <p:cNvPr id="378886" name="Espace réservé du numéro de diapositive 23">
            <a:extLst>
              <a:ext uri="{FF2B5EF4-FFF2-40B4-BE49-F238E27FC236}">
                <a16:creationId xmlns:a16="http://schemas.microsoft.com/office/drawing/2014/main" id="{2E6BFE1B-8BA1-4721-8F00-06418D0B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20285C-40CF-47E1-9501-43AD153AB45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366</a:t>
            </a:fld>
            <a:endParaRPr lang="fr-BE" altLang="fr-FR"/>
          </a:p>
        </p:txBody>
      </p:sp>
      <p:pic>
        <p:nvPicPr>
          <p:cNvPr id="501767" name="Image 16" descr="belgique[1].gif">
            <a:extLst>
              <a:ext uri="{FF2B5EF4-FFF2-40B4-BE49-F238E27FC236}">
                <a16:creationId xmlns:a16="http://schemas.microsoft.com/office/drawing/2014/main" id="{B836EA65-9692-48D8-9245-BABDD77F3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8" name="Image 9" descr="rose-scraps-65.jpg">
            <a:extLst>
              <a:ext uri="{FF2B5EF4-FFF2-40B4-BE49-F238E27FC236}">
                <a16:creationId xmlns:a16="http://schemas.microsoft.com/office/drawing/2014/main" id="{274994E9-8FFC-497C-B493-DC0C97456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4775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9" name="Image 1">
            <a:extLst>
              <a:ext uri="{FF2B5EF4-FFF2-40B4-BE49-F238E27FC236}">
                <a16:creationId xmlns:a16="http://schemas.microsoft.com/office/drawing/2014/main" id="{FAC70F1E-1C60-4E32-9138-79709386E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665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BBFB05-F35E-442E-AE91-5904A7B7CA8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Ruysen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ZoneTexte 14">
            <a:extLst>
              <a:ext uri="{FF2B5EF4-FFF2-40B4-BE49-F238E27FC236}">
                <a16:creationId xmlns:a16="http://schemas.microsoft.com/office/drawing/2014/main" id="{5A03FA33-874B-4BD4-96C5-57D7F95EA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38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48B1A1-D0BC-4D90-822F-A9AB72DA45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2" name="ZoneTexte 21">
            <a:extLst>
              <a:ext uri="{FF2B5EF4-FFF2-40B4-BE49-F238E27FC236}">
                <a16:creationId xmlns:a16="http://schemas.microsoft.com/office/drawing/2014/main" id="{5B2FC98A-E2AA-492C-BF8D-68C7F4B49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F08 – 1492 </a:t>
            </a:r>
          </a:p>
        </p:txBody>
      </p:sp>
      <p:sp>
        <p:nvSpPr>
          <p:cNvPr id="503813" name="ZoneTexte 22">
            <a:extLst>
              <a:ext uri="{FF2B5EF4-FFF2-40B4-BE49-F238E27FC236}">
                <a16:creationId xmlns:a16="http://schemas.microsoft.com/office/drawing/2014/main" id="{A4406DDA-C17E-4918-8CBA-F89E0737E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79910" name="Espace réservé du numéro de diapositive 23">
            <a:extLst>
              <a:ext uri="{FF2B5EF4-FFF2-40B4-BE49-F238E27FC236}">
                <a16:creationId xmlns:a16="http://schemas.microsoft.com/office/drawing/2014/main" id="{D9B12498-D0CD-4A6A-8B01-19B1558A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7C3FC3-C60D-4464-8835-F9782FF948F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367</a:t>
            </a:fld>
            <a:endParaRPr lang="fr-BE" altLang="fr-FR"/>
          </a:p>
        </p:txBody>
      </p:sp>
      <p:pic>
        <p:nvPicPr>
          <p:cNvPr id="503815" name="Image 9" descr="rose-scraps-65.jpg">
            <a:extLst>
              <a:ext uri="{FF2B5EF4-FFF2-40B4-BE49-F238E27FC236}">
                <a16:creationId xmlns:a16="http://schemas.microsoft.com/office/drawing/2014/main" id="{290EDF1B-ED41-4ABF-A6A2-F399B5791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78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816" name="Image 10" descr="pologne.gif">
            <a:extLst>
              <a:ext uri="{FF2B5EF4-FFF2-40B4-BE49-F238E27FC236}">
                <a16:creationId xmlns:a16="http://schemas.microsoft.com/office/drawing/2014/main" id="{C1D54FA4-9273-450D-965E-B8FA0B196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3181350"/>
            <a:ext cx="1101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9B4B5B-ACB4-4E6C-810D-777A1CD8AAC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Tadez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Sadowski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ZoneTexte 14">
            <a:extLst>
              <a:ext uri="{FF2B5EF4-FFF2-40B4-BE49-F238E27FC236}">
                <a16:creationId xmlns:a16="http://schemas.microsoft.com/office/drawing/2014/main" id="{5142A6E8-0D7B-4FB2-9A45-F128A08D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58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5DA18E5-C1E2-4080-98AB-709AAF089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60" name="ZoneTexte 21">
            <a:extLst>
              <a:ext uri="{FF2B5EF4-FFF2-40B4-BE49-F238E27FC236}">
                <a16:creationId xmlns:a16="http://schemas.microsoft.com/office/drawing/2014/main" id="{00776990-B298-476C-B0D7-A6AF53225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06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12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G40 – 1534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05861" name="ZoneTexte 22">
            <a:extLst>
              <a:ext uri="{FF2B5EF4-FFF2-40B4-BE49-F238E27FC236}">
                <a16:creationId xmlns:a16="http://schemas.microsoft.com/office/drawing/2014/main" id="{A3726615-C6AA-4E59-98BB-57DFDABC9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053013"/>
            <a:ext cx="500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Charcutier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Rédaction, impression, distribution Presse clandestine - Transport et entrepôt armes et munitions - Sabotages       </a:t>
            </a:r>
          </a:p>
        </p:txBody>
      </p:sp>
      <p:sp>
        <p:nvSpPr>
          <p:cNvPr id="380934" name="Espace réservé du numéro de diapositive 23">
            <a:extLst>
              <a:ext uri="{FF2B5EF4-FFF2-40B4-BE49-F238E27FC236}">
                <a16:creationId xmlns:a16="http://schemas.microsoft.com/office/drawing/2014/main" id="{C4236FA8-59A1-4B85-9F83-E5C202FC8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57B6FE-4D40-430C-9E5A-1D5B629833F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368</a:t>
            </a:fld>
            <a:endParaRPr lang="fr-BE" altLang="fr-FR"/>
          </a:p>
        </p:txBody>
      </p:sp>
      <p:pic>
        <p:nvPicPr>
          <p:cNvPr id="505863" name="Image 9" descr="rose-scraps-65.jpg">
            <a:extLst>
              <a:ext uri="{FF2B5EF4-FFF2-40B4-BE49-F238E27FC236}">
                <a16:creationId xmlns:a16="http://schemas.microsoft.com/office/drawing/2014/main" id="{141CB549-1FE1-49FA-8C5E-20D85CF87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03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4" name="Image 11" descr="belgique[1].gif">
            <a:extLst>
              <a:ext uri="{FF2B5EF4-FFF2-40B4-BE49-F238E27FC236}">
                <a16:creationId xmlns:a16="http://schemas.microsoft.com/office/drawing/2014/main" id="{EB47B128-F815-4C6E-9023-F60F31D1A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5" name="Image 1">
            <a:extLst>
              <a:ext uri="{FF2B5EF4-FFF2-40B4-BE49-F238E27FC236}">
                <a16:creationId xmlns:a16="http://schemas.microsoft.com/office/drawing/2014/main" id="{ACD27114-8E4B-463B-8318-A44108BA1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59213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1E1DDBD-9611-4276-9058-6B22B518E84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Achille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Saey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ZoneTexte 14">
            <a:extLst>
              <a:ext uri="{FF2B5EF4-FFF2-40B4-BE49-F238E27FC236}">
                <a16:creationId xmlns:a16="http://schemas.microsoft.com/office/drawing/2014/main" id="{9A1BD7CA-1152-4D0F-B08E-E8B0BD5C2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79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5A5832-78AA-4A36-B106-EAFDB90516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8" name="ZoneTexte 21">
            <a:extLst>
              <a:ext uri="{FF2B5EF4-FFF2-40B4-BE49-F238E27FC236}">
                <a16:creationId xmlns:a16="http://schemas.microsoft.com/office/drawing/2014/main" id="{BBB19D90-CC96-4D6E-B349-67A393ECA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49725"/>
            <a:ext cx="5543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22 juillet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C01 – 1600  </a:t>
            </a:r>
          </a:p>
        </p:txBody>
      </p:sp>
      <p:sp>
        <p:nvSpPr>
          <p:cNvPr id="507909" name="ZoneTexte 22">
            <a:extLst>
              <a:ext uri="{FF2B5EF4-FFF2-40B4-BE49-F238E27FC236}">
                <a16:creationId xmlns:a16="http://schemas.microsoft.com/office/drawing/2014/main" id="{3A71734C-4C38-4D30-9166-05DADF227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508500"/>
            <a:ext cx="6426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Récupération de munitions – Sabotages – Aida des illégaux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20/12/1943 alors qu'il couvrait la fuite de 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camarades (décédé en décembre mais pas prouvé que c'est le même jour)</a:t>
            </a:r>
          </a:p>
        </p:txBody>
      </p:sp>
      <p:sp>
        <p:nvSpPr>
          <p:cNvPr id="381958" name="Espace réservé du numéro de diapositive 23">
            <a:extLst>
              <a:ext uri="{FF2B5EF4-FFF2-40B4-BE49-F238E27FC236}">
                <a16:creationId xmlns:a16="http://schemas.microsoft.com/office/drawing/2014/main" id="{D2ECDC50-AFB9-4D38-AB27-6538405B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7BAF8-F8AE-4BBD-B675-F5B40601DBF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369</a:t>
            </a:fld>
            <a:endParaRPr lang="fr-BE" altLang="fr-FR"/>
          </a:p>
        </p:txBody>
      </p:sp>
      <p:pic>
        <p:nvPicPr>
          <p:cNvPr id="507911" name="Image 9" descr="rose-scraps-65.jpg">
            <a:extLst>
              <a:ext uri="{FF2B5EF4-FFF2-40B4-BE49-F238E27FC236}">
                <a16:creationId xmlns:a16="http://schemas.microsoft.com/office/drawing/2014/main" id="{76EB5E58-17CA-4D94-B724-BD1323C5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623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12" name="Image 11" descr="belgique[1].gif">
            <a:extLst>
              <a:ext uri="{FF2B5EF4-FFF2-40B4-BE49-F238E27FC236}">
                <a16:creationId xmlns:a16="http://schemas.microsoft.com/office/drawing/2014/main" id="{097A60AD-2891-4DA3-A0F6-0E17B60CE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13" name="Image 1">
            <a:extLst>
              <a:ext uri="{FF2B5EF4-FFF2-40B4-BE49-F238E27FC236}">
                <a16:creationId xmlns:a16="http://schemas.microsoft.com/office/drawing/2014/main" id="{6FDEA942-25F1-48F7-BB49-A2185B1AA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00700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65A2F95-4964-4A33-A1F1-08A972D823B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Saint-Remy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A6C678-7D62-4CB2-A73B-6A6117E79B2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67288" cy="1341437"/>
        </p:xfrm>
        <a:graphic>
          <a:graphicData uri="http://schemas.openxmlformats.org/drawingml/2006/table">
            <a:tbl>
              <a:tblPr/>
              <a:tblGrid>
                <a:gridCol w="496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Julien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Beterman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012" name="ZoneTexte 14">
            <a:extLst>
              <a:ext uri="{FF2B5EF4-FFF2-40B4-BE49-F238E27FC236}">
                <a16:creationId xmlns:a16="http://schemas.microsoft.com/office/drawing/2014/main" id="{F600A886-9414-483E-AA59-08850EA73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333FA4-C2F2-4D85-8A33-6B053D401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Image 17" descr="belgique[1].gif">
            <a:extLst>
              <a:ext uri="{FF2B5EF4-FFF2-40B4-BE49-F238E27FC236}">
                <a16:creationId xmlns:a16="http://schemas.microsoft.com/office/drawing/2014/main" id="{62B704D4-3D34-45CC-9FFB-23889F9E9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ZoneTexte 21">
            <a:extLst>
              <a:ext uri="{FF2B5EF4-FFF2-40B4-BE49-F238E27FC236}">
                <a16:creationId xmlns:a16="http://schemas.microsoft.com/office/drawing/2014/main" id="{DC4D5F41-4580-41F6-A330-ED6A60920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7894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</a:t>
            </a:r>
            <a:r>
              <a:rPr lang="fr-BE" altLang="fr-FR" sz="1800" dirty="0" err="1"/>
              <a:t>Hermalle</a:t>
            </a:r>
            <a:r>
              <a:rPr lang="fr-BE" altLang="fr-FR" sz="1800" dirty="0"/>
              <a:t> s/</a:t>
            </a:r>
            <a:r>
              <a:rPr lang="fr-BE" altLang="fr-FR" sz="1800" dirty="0" err="1"/>
              <a:t>Argenteau</a:t>
            </a:r>
            <a:r>
              <a:rPr lang="fr-BE" altLang="fr-FR" sz="1800" dirty="0"/>
              <a:t> (B-Lg) le 2 juin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11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 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I01 - 46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 le 12 juin 1945 à Robermont</a:t>
            </a:r>
          </a:p>
        </p:txBody>
      </p:sp>
      <p:sp>
        <p:nvSpPr>
          <p:cNvPr id="41992" name="Espace réservé du numéro de diapositive 23">
            <a:extLst>
              <a:ext uri="{FF2B5EF4-FFF2-40B4-BE49-F238E27FC236}">
                <a16:creationId xmlns:a16="http://schemas.microsoft.com/office/drawing/2014/main" id="{7B1C3516-A7C1-4953-B306-18F60EF5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8948FF-6632-4EA9-A64D-BEC627BE78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fr-BE" altLang="fr-FR"/>
          </a:p>
        </p:txBody>
      </p:sp>
      <p:pic>
        <p:nvPicPr>
          <p:cNvPr id="11" name="Image 10" descr="BETERMAN_Julien_11137.jpg">
            <a:extLst>
              <a:ext uri="{FF2B5EF4-FFF2-40B4-BE49-F238E27FC236}">
                <a16:creationId xmlns:a16="http://schemas.microsoft.com/office/drawing/2014/main" id="{9E5FBDA8-76C8-4DEF-A896-4C83B207C0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139" r="2365" b="5011"/>
          <a:stretch>
            <a:fillRect/>
          </a:stretch>
        </p:blipFill>
        <p:spPr>
          <a:xfrm>
            <a:off x="602463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Image 9" descr="rose-scraps-65.jpg">
            <a:extLst>
              <a:ext uri="{FF2B5EF4-FFF2-40B4-BE49-F238E27FC236}">
                <a16:creationId xmlns:a16="http://schemas.microsoft.com/office/drawing/2014/main" id="{EACD6116-6D2B-4D0D-AD4E-02734CB42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ZoneTexte 11">
            <a:extLst>
              <a:ext uri="{FF2B5EF4-FFF2-40B4-BE49-F238E27FC236}">
                <a16:creationId xmlns:a16="http://schemas.microsoft.com/office/drawing/2014/main" id="{7C47EE92-BB81-483F-A752-9D448957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351463"/>
            <a:ext cx="44989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Employé d’usine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 PA – Commandant adj de compagnie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Presse clandestine - Distribution tracts - Sabotages</a:t>
            </a:r>
          </a:p>
        </p:txBody>
      </p:sp>
      <p:pic>
        <p:nvPicPr>
          <p:cNvPr id="43020" name="Image 12">
            <a:extLst>
              <a:ext uri="{FF2B5EF4-FFF2-40B4-BE49-F238E27FC236}">
                <a16:creationId xmlns:a16="http://schemas.microsoft.com/office/drawing/2014/main" id="{3655736E-B7F7-404D-870C-3827ACFA3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57626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4B139E49-2845-41DA-80F0-513681308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?            N° du prisonnier: ?</a:t>
            </a:r>
          </a:p>
        </p:txBody>
      </p:sp>
    </p:spTree>
  </p:cSld>
  <p:clrMapOvr>
    <a:masterClrMapping/>
  </p:clrMapOvr>
  <p:transition spd="slow"/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ZoneTexte 14">
            <a:extLst>
              <a:ext uri="{FF2B5EF4-FFF2-40B4-BE49-F238E27FC236}">
                <a16:creationId xmlns:a16="http://schemas.microsoft.com/office/drawing/2014/main" id="{5FD5AD90-D748-4453-B100-8A5EEA0E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99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F507A09-7D7C-42D9-8223-6330B362C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6" name="ZoneTexte 21">
            <a:extLst>
              <a:ext uri="{FF2B5EF4-FFF2-40B4-BE49-F238E27FC236}">
                <a16:creationId xmlns:a16="http://schemas.microsoft.com/office/drawing/2014/main" id="{B7D02AC4-3067-411A-82C8-0D81B39FB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0038"/>
            <a:ext cx="39290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15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H49 – 1537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Wanne</a:t>
            </a:r>
          </a:p>
        </p:txBody>
      </p:sp>
      <p:sp>
        <p:nvSpPr>
          <p:cNvPr id="509957" name="ZoneTexte 22">
            <a:extLst>
              <a:ext uri="{FF2B5EF4-FFF2-40B4-BE49-F238E27FC236}">
                <a16:creationId xmlns:a16="http://schemas.microsoft.com/office/drawing/2014/main" id="{AB9EFF59-9BEC-466C-A4FE-74AAC50A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595938"/>
            <a:ext cx="4213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     </a:t>
            </a:r>
          </a:p>
        </p:txBody>
      </p:sp>
      <p:sp>
        <p:nvSpPr>
          <p:cNvPr id="382982" name="Espace réservé du numéro de diapositive 23">
            <a:extLst>
              <a:ext uri="{FF2B5EF4-FFF2-40B4-BE49-F238E27FC236}">
                <a16:creationId xmlns:a16="http://schemas.microsoft.com/office/drawing/2014/main" id="{6DE82360-1107-48CC-B856-15DAFF53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E1A5BE-6E90-4D0D-9041-16464D6C474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370</a:t>
            </a:fld>
            <a:endParaRPr lang="fr-BE" altLang="fr-FR"/>
          </a:p>
        </p:txBody>
      </p:sp>
      <p:pic>
        <p:nvPicPr>
          <p:cNvPr id="509959" name="Image 9" descr="rose-scraps-65.jpg">
            <a:extLst>
              <a:ext uri="{FF2B5EF4-FFF2-40B4-BE49-F238E27FC236}">
                <a16:creationId xmlns:a16="http://schemas.microsoft.com/office/drawing/2014/main" id="{6411A3B4-BE4E-4E04-9FF8-63839CF19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60" name="Image 11" descr="belgique[1].gif">
            <a:extLst>
              <a:ext uri="{FF2B5EF4-FFF2-40B4-BE49-F238E27FC236}">
                <a16:creationId xmlns:a16="http://schemas.microsoft.com/office/drawing/2014/main" id="{74EA9EC9-22CE-4FDA-A1F9-E7142D5EE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61" name="Image 1">
            <a:extLst>
              <a:ext uri="{FF2B5EF4-FFF2-40B4-BE49-F238E27FC236}">
                <a16:creationId xmlns:a16="http://schemas.microsoft.com/office/drawing/2014/main" id="{2E8D54AA-648E-4E73-8184-92237B3B8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40413"/>
            <a:ext cx="8620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549FF23-5F66-4D67-87AC-5FCC4E95AF1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Sandre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09964" name="Image 2">
            <a:extLst>
              <a:ext uri="{FF2B5EF4-FFF2-40B4-BE49-F238E27FC236}">
                <a16:creationId xmlns:a16="http://schemas.microsoft.com/office/drawing/2014/main" id="{78337FEF-F700-4947-A993-F69C6845F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404938"/>
            <a:ext cx="11715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ZoneTexte 14">
            <a:extLst>
              <a:ext uri="{FF2B5EF4-FFF2-40B4-BE49-F238E27FC236}">
                <a16:creationId xmlns:a16="http://schemas.microsoft.com/office/drawing/2014/main" id="{40CBDA0D-8E31-40A1-AFE5-4279C88BE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12003" name="ZoneTexte 21">
            <a:extLst>
              <a:ext uri="{FF2B5EF4-FFF2-40B4-BE49-F238E27FC236}">
                <a16:creationId xmlns:a16="http://schemas.microsoft.com/office/drawing/2014/main" id="{ABEEBD7C-8F9F-4893-9834-936088BB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897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(B-Lg) le 1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en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D07 – 1944 </a:t>
            </a:r>
          </a:p>
        </p:txBody>
      </p:sp>
      <p:sp>
        <p:nvSpPr>
          <p:cNvPr id="384004" name="Espace réservé du numéro de diapositive 23">
            <a:extLst>
              <a:ext uri="{FF2B5EF4-FFF2-40B4-BE49-F238E27FC236}">
                <a16:creationId xmlns:a16="http://schemas.microsoft.com/office/drawing/2014/main" id="{A7315D3E-B90E-4392-927E-B9F38B9B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4C1A5-2067-4E61-B09B-10E21BD3FE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371</a:t>
            </a:fld>
            <a:endParaRPr lang="fr-BE" altLang="fr-FR"/>
          </a:p>
        </p:txBody>
      </p:sp>
      <p:pic>
        <p:nvPicPr>
          <p:cNvPr id="512005" name="Image 9" descr="rose-scraps-65.jpg">
            <a:extLst>
              <a:ext uri="{FF2B5EF4-FFF2-40B4-BE49-F238E27FC236}">
                <a16:creationId xmlns:a16="http://schemas.microsoft.com/office/drawing/2014/main" id="{83933F5E-9C6B-4E17-B80F-B34A29523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SANNEN_Charles_11449.JPG">
            <a:extLst>
              <a:ext uri="{FF2B5EF4-FFF2-40B4-BE49-F238E27FC236}">
                <a16:creationId xmlns:a16="http://schemas.microsoft.com/office/drawing/2014/main" id="{50B5EBF1-B39F-446E-B379-3981C302D3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42716"/>
            <a:ext cx="223225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143839-65B6-44E5-A462-695FF92068C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Sannen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ZoneTexte 14">
            <a:extLst>
              <a:ext uri="{FF2B5EF4-FFF2-40B4-BE49-F238E27FC236}">
                <a16:creationId xmlns:a16="http://schemas.microsoft.com/office/drawing/2014/main" id="{ACA2951E-722C-4230-9A92-435CBD3CE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40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7D7A00B-7B02-4072-A999-61AA048373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2" name="ZoneTexte 21">
            <a:extLst>
              <a:ext uri="{FF2B5EF4-FFF2-40B4-BE49-F238E27FC236}">
                <a16:creationId xmlns:a16="http://schemas.microsoft.com/office/drawing/2014/main" id="{8DFC1A71-ED2E-4A89-864F-22953B909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(B-Lg) le 26 juin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I60 – 1993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</a:t>
            </a:r>
          </a:p>
        </p:txBody>
      </p:sp>
      <p:sp>
        <p:nvSpPr>
          <p:cNvPr id="514053" name="ZoneTexte 22">
            <a:extLst>
              <a:ext uri="{FF2B5EF4-FFF2-40B4-BE49-F238E27FC236}">
                <a16:creationId xmlns:a16="http://schemas.microsoft.com/office/drawing/2014/main" id="{C6384131-80C5-4F69-A30A-F553FD7F1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229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       </a:t>
            </a:r>
          </a:p>
        </p:txBody>
      </p:sp>
      <p:sp>
        <p:nvSpPr>
          <p:cNvPr id="385030" name="Espace réservé du numéro de diapositive 23">
            <a:extLst>
              <a:ext uri="{FF2B5EF4-FFF2-40B4-BE49-F238E27FC236}">
                <a16:creationId xmlns:a16="http://schemas.microsoft.com/office/drawing/2014/main" id="{991FFAF2-5C1E-4359-A0E7-9332398C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5FEDDE-70E9-4E02-AB23-24F5BB27592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372</a:t>
            </a:fld>
            <a:endParaRPr lang="fr-BE" altLang="fr-FR"/>
          </a:p>
        </p:txBody>
      </p:sp>
      <p:pic>
        <p:nvPicPr>
          <p:cNvPr id="514055" name="Image 9" descr="rose-scraps-65.jpg">
            <a:extLst>
              <a:ext uri="{FF2B5EF4-FFF2-40B4-BE49-F238E27FC236}">
                <a16:creationId xmlns:a16="http://schemas.microsoft.com/office/drawing/2014/main" id="{F89C4FC2-23B4-471A-9A0F-A0B96E04D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147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56" name="Image 11" descr="belgique[1].gif">
            <a:extLst>
              <a:ext uri="{FF2B5EF4-FFF2-40B4-BE49-F238E27FC236}">
                <a16:creationId xmlns:a16="http://schemas.microsoft.com/office/drawing/2014/main" id="{12349057-8073-4936-BD04-8AE797181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SAROLEA_Alfred_11450.JPG">
            <a:extLst>
              <a:ext uri="{FF2B5EF4-FFF2-40B4-BE49-F238E27FC236}">
                <a16:creationId xmlns:a16="http://schemas.microsoft.com/office/drawing/2014/main" id="{99641449-39FD-4E1B-B182-FD185D4983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2406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48D8031-8A66-4578-948B-9DC7852F864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Alfred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Saroléa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ZoneTexte 14">
            <a:extLst>
              <a:ext uri="{FF2B5EF4-FFF2-40B4-BE49-F238E27FC236}">
                <a16:creationId xmlns:a16="http://schemas.microsoft.com/office/drawing/2014/main" id="{12450161-32BB-451A-A765-81B9B1EB4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609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4E7D825-FE64-4281-B49B-A4D3A566E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00" name="ZoneTexte 21">
            <a:extLst>
              <a:ext uri="{FF2B5EF4-FFF2-40B4-BE49-F238E27FC236}">
                <a16:creationId xmlns:a16="http://schemas.microsoft.com/office/drawing/2014/main" id="{733741B0-A0E1-4DD2-8A24-6398D090E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081463"/>
            <a:ext cx="39497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Recht (B-Lg) le 8 août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début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H70 – 3310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16101" name="ZoneTexte 22">
            <a:extLst>
              <a:ext uri="{FF2B5EF4-FFF2-40B4-BE49-F238E27FC236}">
                <a16:creationId xmlns:a16="http://schemas.microsoft.com/office/drawing/2014/main" id="{FC3EE47B-6F41-4EF6-8A4D-4DE9E984C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75238"/>
            <a:ext cx="4160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Téléphoniste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        </a:t>
            </a:r>
          </a:p>
        </p:txBody>
      </p:sp>
      <p:sp>
        <p:nvSpPr>
          <p:cNvPr id="386054" name="Espace réservé du numéro de diapositive 23">
            <a:extLst>
              <a:ext uri="{FF2B5EF4-FFF2-40B4-BE49-F238E27FC236}">
                <a16:creationId xmlns:a16="http://schemas.microsoft.com/office/drawing/2014/main" id="{A22EFA93-8538-4297-A5E1-3C50A037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18933-3F54-4C78-8007-2CD2A9513E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373</a:t>
            </a:fld>
            <a:endParaRPr lang="fr-BE" altLang="fr-FR"/>
          </a:p>
        </p:txBody>
      </p:sp>
      <p:pic>
        <p:nvPicPr>
          <p:cNvPr id="516103" name="Image 11" descr="belgique[1].gif">
            <a:extLst>
              <a:ext uri="{FF2B5EF4-FFF2-40B4-BE49-F238E27FC236}">
                <a16:creationId xmlns:a16="http://schemas.microsoft.com/office/drawing/2014/main" id="{190AEF7A-6B96-4274-8BBB-7A2699338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04" name="Image 8" descr="rose-scraps-65.jpg">
            <a:extLst>
              <a:ext uri="{FF2B5EF4-FFF2-40B4-BE49-F238E27FC236}">
                <a16:creationId xmlns:a16="http://schemas.microsoft.com/office/drawing/2014/main" id="{AC41BD5F-04B9-4196-9498-625B6E907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05" name="Image 1">
            <a:extLst>
              <a:ext uri="{FF2B5EF4-FFF2-40B4-BE49-F238E27FC236}">
                <a16:creationId xmlns:a16="http://schemas.microsoft.com/office/drawing/2014/main" id="{ADF6C291-52D7-46DA-81EB-2815F2A5F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37213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ABD3B8-1C23-454A-8C67-336B35062C5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Nicolaus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Schaus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ZoneTexte 14">
            <a:extLst>
              <a:ext uri="{FF2B5EF4-FFF2-40B4-BE49-F238E27FC236}">
                <a16:creationId xmlns:a16="http://schemas.microsoft.com/office/drawing/2014/main" id="{637BE9DE-608F-4114-96D7-0B9D7BE5C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81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57093E-B9B5-4073-BEE0-684CC624F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8" name="ZoneTexte 21">
            <a:extLst>
              <a:ext uri="{FF2B5EF4-FFF2-40B4-BE49-F238E27FC236}">
                <a16:creationId xmlns:a16="http://schemas.microsoft.com/office/drawing/2014/main" id="{9D84E444-D142-4FF2-904A-6E1CADB11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11625"/>
            <a:ext cx="6713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Lixhe (B-Lg) le 21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au cours d’une action à Liège par la Police allemande le 4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G68 – 1585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Haccourt</a:t>
            </a:r>
          </a:p>
        </p:txBody>
      </p:sp>
      <p:sp>
        <p:nvSpPr>
          <p:cNvPr id="518149" name="ZoneTexte 22">
            <a:extLst>
              <a:ext uri="{FF2B5EF4-FFF2-40B4-BE49-F238E27FC236}">
                <a16:creationId xmlns:a16="http://schemas.microsoft.com/office/drawing/2014/main" id="{F8028927-6E0D-457C-AA71-D6752F3BA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5132388"/>
            <a:ext cx="51466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réfractaires, aviateurs alliés et aux évadés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et fourniture armes -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plusieurs actions        </a:t>
            </a:r>
          </a:p>
        </p:txBody>
      </p:sp>
      <p:sp>
        <p:nvSpPr>
          <p:cNvPr id="387078" name="Espace réservé du numéro de diapositive 23">
            <a:extLst>
              <a:ext uri="{FF2B5EF4-FFF2-40B4-BE49-F238E27FC236}">
                <a16:creationId xmlns:a16="http://schemas.microsoft.com/office/drawing/2014/main" id="{6DE8CC48-3C7A-41AF-B911-08BE0EA8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F0AF56-D0E6-4D23-88BE-464ABEDE192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374</a:t>
            </a:fld>
            <a:endParaRPr lang="fr-BE" altLang="fr-FR"/>
          </a:p>
        </p:txBody>
      </p:sp>
      <p:pic>
        <p:nvPicPr>
          <p:cNvPr id="518151" name="Image 11" descr="belgique[1].gif">
            <a:extLst>
              <a:ext uri="{FF2B5EF4-FFF2-40B4-BE49-F238E27FC236}">
                <a16:creationId xmlns:a16="http://schemas.microsoft.com/office/drawing/2014/main" id="{0B0B8B1C-7E3C-4A28-948F-87C0569BB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2" name="Image 8" descr="rose-scraps-65.jpg">
            <a:extLst>
              <a:ext uri="{FF2B5EF4-FFF2-40B4-BE49-F238E27FC236}">
                <a16:creationId xmlns:a16="http://schemas.microsoft.com/office/drawing/2014/main" id="{A4026DF6-3D64-4823-9F10-42C7E5D28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10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3" name="Image 1">
            <a:extLst>
              <a:ext uri="{FF2B5EF4-FFF2-40B4-BE49-F238E27FC236}">
                <a16:creationId xmlns:a16="http://schemas.microsoft.com/office/drawing/2014/main" id="{1590D4E5-564C-4806-8B69-5AF2FD99B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2463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5987000-A749-4AE9-AB2F-7697EDEA1358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Schetters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ZoneTexte 14">
            <a:extLst>
              <a:ext uri="{FF2B5EF4-FFF2-40B4-BE49-F238E27FC236}">
                <a16:creationId xmlns:a16="http://schemas.microsoft.com/office/drawing/2014/main" id="{EA5CFEFA-448E-4E70-B677-BE677FDB1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01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C8224D4-A29B-450F-A16D-6F92A20D6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196" name="ZoneTexte 21">
            <a:extLst>
              <a:ext uri="{FF2B5EF4-FFF2-40B4-BE49-F238E27FC236}">
                <a16:creationId xmlns:a16="http://schemas.microsoft.com/office/drawing/2014/main" id="{5F7DB7AE-C4FF-47FB-BE9F-DDC28695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19563"/>
            <a:ext cx="3959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H32 – 1595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20197" name="ZoneTexte 22">
            <a:extLst>
              <a:ext uri="{FF2B5EF4-FFF2-40B4-BE49-F238E27FC236}">
                <a16:creationId xmlns:a16="http://schemas.microsoft.com/office/drawing/2014/main" id="{009DFBD5-C642-45F1-851C-A7C34183A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88102" name="Espace réservé du numéro de diapositive 23">
            <a:extLst>
              <a:ext uri="{FF2B5EF4-FFF2-40B4-BE49-F238E27FC236}">
                <a16:creationId xmlns:a16="http://schemas.microsoft.com/office/drawing/2014/main" id="{F5B1C5E6-D863-4E95-9239-EBD6992F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E5713-BDE0-48BB-8B80-B1F6D697609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375</a:t>
            </a:fld>
            <a:endParaRPr lang="fr-BE" altLang="fr-FR"/>
          </a:p>
        </p:txBody>
      </p:sp>
      <p:pic>
        <p:nvPicPr>
          <p:cNvPr id="520199" name="Image 11" descr="belgique[1].gif">
            <a:extLst>
              <a:ext uri="{FF2B5EF4-FFF2-40B4-BE49-F238E27FC236}">
                <a16:creationId xmlns:a16="http://schemas.microsoft.com/office/drawing/2014/main" id="{5B69A550-863F-4776-836C-3397A879E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200" name="Image 8" descr="rose-scraps-65.jpg">
            <a:extLst>
              <a:ext uri="{FF2B5EF4-FFF2-40B4-BE49-F238E27FC236}">
                <a16:creationId xmlns:a16="http://schemas.microsoft.com/office/drawing/2014/main" id="{8FB91C84-D448-447E-A316-370B22574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C928B0-0064-4826-81CF-5CB81C41B23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Mathieu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Schmitz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ZoneTexte 14">
            <a:extLst>
              <a:ext uri="{FF2B5EF4-FFF2-40B4-BE49-F238E27FC236}">
                <a16:creationId xmlns:a16="http://schemas.microsoft.com/office/drawing/2014/main" id="{FA23CE4E-566B-4745-80D3-4E6FD6A93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22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76ED4B8-32A5-4946-B697-50ECC200C3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4" name="ZoneTexte 21">
            <a:extLst>
              <a:ext uri="{FF2B5EF4-FFF2-40B4-BE49-F238E27FC236}">
                <a16:creationId xmlns:a16="http://schemas.microsoft.com/office/drawing/2014/main" id="{65201DA2-43D4-47C2-9658-1A2B26CA7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21150"/>
            <a:ext cx="38481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I35 – 1584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22245" name="ZoneTexte 22">
            <a:extLst>
              <a:ext uri="{FF2B5EF4-FFF2-40B4-BE49-F238E27FC236}">
                <a16:creationId xmlns:a16="http://schemas.microsoft.com/office/drawing/2014/main" id="{26A8D4B9-1ED0-4B80-A7FC-77A390973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89126" name="Espace réservé du numéro de diapositive 23">
            <a:extLst>
              <a:ext uri="{FF2B5EF4-FFF2-40B4-BE49-F238E27FC236}">
                <a16:creationId xmlns:a16="http://schemas.microsoft.com/office/drawing/2014/main" id="{305DBF5E-79DB-4205-B52A-88288856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F1AED7-6C99-4091-BA5C-FFA60E14784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376</a:t>
            </a:fld>
            <a:endParaRPr lang="fr-BE" altLang="fr-FR"/>
          </a:p>
        </p:txBody>
      </p:sp>
      <p:pic>
        <p:nvPicPr>
          <p:cNvPr id="522247" name="Image 8" descr="Luxembourg.gif">
            <a:extLst>
              <a:ext uri="{FF2B5EF4-FFF2-40B4-BE49-F238E27FC236}">
                <a16:creationId xmlns:a16="http://schemas.microsoft.com/office/drawing/2014/main" id="{E2BE6E6A-B349-43E2-9068-47E83AD6A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171825"/>
            <a:ext cx="1104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48" name="Image 9" descr="rose-scraps-65.jpg">
            <a:extLst>
              <a:ext uri="{FF2B5EF4-FFF2-40B4-BE49-F238E27FC236}">
                <a16:creationId xmlns:a16="http://schemas.microsoft.com/office/drawing/2014/main" id="{74F5C71E-0B70-4551-A60B-0D052F9C6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78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823106-A6C6-4C42-8672-5C90A011BB3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Schweigh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ZoneTexte 14">
            <a:extLst>
              <a:ext uri="{FF2B5EF4-FFF2-40B4-BE49-F238E27FC236}">
                <a16:creationId xmlns:a16="http://schemas.microsoft.com/office/drawing/2014/main" id="{AF22DF50-7BA0-40BB-82D4-EC9434C1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42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BAD492-F7FF-41C8-943B-65CC15AEE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2" name="ZoneTexte 21">
            <a:extLst>
              <a:ext uri="{FF2B5EF4-FFF2-40B4-BE49-F238E27FC236}">
                <a16:creationId xmlns:a16="http://schemas.microsoft.com/office/drawing/2014/main" id="{A0832529-7365-4AB1-82B9-D6F1B363B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en Algérie le 16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D14 – 1564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en France</a:t>
            </a:r>
          </a:p>
        </p:txBody>
      </p:sp>
      <p:sp>
        <p:nvSpPr>
          <p:cNvPr id="524293" name="ZoneTexte 22">
            <a:extLst>
              <a:ext uri="{FF2B5EF4-FFF2-40B4-BE49-F238E27FC236}">
                <a16:creationId xmlns:a16="http://schemas.microsoft.com/office/drawing/2014/main" id="{C04659A1-031F-48E8-B713-5F74C3C27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086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90150" name="Espace réservé du numéro de diapositive 23">
            <a:extLst>
              <a:ext uri="{FF2B5EF4-FFF2-40B4-BE49-F238E27FC236}">
                <a16:creationId xmlns:a16="http://schemas.microsoft.com/office/drawing/2014/main" id="{835000DE-95D5-462B-B9BA-810EAC32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3934F3-2CEF-4DC6-8BAB-227142B04B1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377</a:t>
            </a:fld>
            <a:endParaRPr lang="fr-BE" altLang="fr-FR"/>
          </a:p>
        </p:txBody>
      </p:sp>
      <p:pic>
        <p:nvPicPr>
          <p:cNvPr id="524295" name="Image 8" descr="Algerie.gif">
            <a:extLst>
              <a:ext uri="{FF2B5EF4-FFF2-40B4-BE49-F238E27FC236}">
                <a16:creationId xmlns:a16="http://schemas.microsoft.com/office/drawing/2014/main" id="{B9D73256-B5E0-4216-B666-8D421334A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141663"/>
            <a:ext cx="11160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296" name="Image 9" descr="rose-scraps-65.jpg">
            <a:extLst>
              <a:ext uri="{FF2B5EF4-FFF2-40B4-BE49-F238E27FC236}">
                <a16:creationId xmlns:a16="http://schemas.microsoft.com/office/drawing/2014/main" id="{6F8C8283-19D6-4A1C-B9B0-71AACFE80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323314-E4DC-4328-95E8-921A1BACE1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Seyeck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ZoneTexte 14">
            <a:extLst>
              <a:ext uri="{FF2B5EF4-FFF2-40B4-BE49-F238E27FC236}">
                <a16:creationId xmlns:a16="http://schemas.microsoft.com/office/drawing/2014/main" id="{327CB136-0531-4309-9064-F3E02E791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63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EFD780-D49B-4EAF-B6D2-D0AB2210C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40" name="ZoneTexte 21">
            <a:extLst>
              <a:ext uri="{FF2B5EF4-FFF2-40B4-BE49-F238E27FC236}">
                <a16:creationId xmlns:a16="http://schemas.microsoft.com/office/drawing/2014/main" id="{9FDEFA3D-5D32-49AA-A30D-4A2D21A42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Krefeld (D) le 29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C02 – 2225</a:t>
            </a:r>
          </a:p>
        </p:txBody>
      </p:sp>
      <p:sp>
        <p:nvSpPr>
          <p:cNvPr id="526341" name="ZoneTexte 22">
            <a:extLst>
              <a:ext uri="{FF2B5EF4-FFF2-40B4-BE49-F238E27FC236}">
                <a16:creationId xmlns:a16="http://schemas.microsoft.com/office/drawing/2014/main" id="{A0484623-CE12-4FFD-A2DB-2FFCCD21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051425"/>
            <a:ext cx="5116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Etudiant en médecine à l’ULg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–presse clandestine – S/Lt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(L'Express) - Avec un mépris absolu du danger, s'acquitta avec succès des missions confiées</a:t>
            </a:r>
          </a:p>
        </p:txBody>
      </p:sp>
      <p:sp>
        <p:nvSpPr>
          <p:cNvPr id="391174" name="Espace réservé du numéro de diapositive 23">
            <a:extLst>
              <a:ext uri="{FF2B5EF4-FFF2-40B4-BE49-F238E27FC236}">
                <a16:creationId xmlns:a16="http://schemas.microsoft.com/office/drawing/2014/main" id="{241E6DFD-25D1-4177-ABDC-BE531397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17904-EE77-44B6-93D8-61A2560A34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378</a:t>
            </a:fld>
            <a:endParaRPr lang="fr-BE" altLang="fr-FR"/>
          </a:p>
        </p:txBody>
      </p:sp>
      <p:pic>
        <p:nvPicPr>
          <p:cNvPr id="11" name="Image 10" descr="SIMON_Paul_11456.jpg">
            <a:extLst>
              <a:ext uri="{FF2B5EF4-FFF2-40B4-BE49-F238E27FC236}">
                <a16:creationId xmlns:a16="http://schemas.microsoft.com/office/drawing/2014/main" id="{CBB519CA-BD71-4C72-8544-ACD6C92AE2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323" y="34358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6344" name="Image 11" descr="rose-scraps-65.jpg">
            <a:extLst>
              <a:ext uri="{FF2B5EF4-FFF2-40B4-BE49-F238E27FC236}">
                <a16:creationId xmlns:a16="http://schemas.microsoft.com/office/drawing/2014/main" id="{A2F75EE4-3966-40C8-B94E-C5D2A6A10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0475" y="33480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5" name="Image 12" descr="belgique[1].gif">
            <a:extLst>
              <a:ext uri="{FF2B5EF4-FFF2-40B4-BE49-F238E27FC236}">
                <a16:creationId xmlns:a16="http://schemas.microsoft.com/office/drawing/2014/main" id="{A2BFA152-E4E6-4A02-AB01-6A0ABF45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00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6" name="Image 1">
            <a:extLst>
              <a:ext uri="{FF2B5EF4-FFF2-40B4-BE49-F238E27FC236}">
                <a16:creationId xmlns:a16="http://schemas.microsoft.com/office/drawing/2014/main" id="{A60B90AE-E77D-477D-B4B0-7F66D8778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15025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7" name="Image 2">
            <a:extLst>
              <a:ext uri="{FF2B5EF4-FFF2-40B4-BE49-F238E27FC236}">
                <a16:creationId xmlns:a16="http://schemas.microsoft.com/office/drawing/2014/main" id="{344074D3-D43C-4DE0-A740-50391DE0B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596900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C9322F-3E0D-42D3-BDCF-96392ADFA222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Simon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ZoneTexte 14">
            <a:extLst>
              <a:ext uri="{FF2B5EF4-FFF2-40B4-BE49-F238E27FC236}">
                <a16:creationId xmlns:a16="http://schemas.microsoft.com/office/drawing/2014/main" id="{235C61AC-8562-4709-A7D9-6B74B3F76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83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3ECA4F-4189-4BD5-A927-27F1F5A864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388" name="ZoneTexte 21">
            <a:extLst>
              <a:ext uri="{FF2B5EF4-FFF2-40B4-BE49-F238E27FC236}">
                <a16:creationId xmlns:a16="http://schemas.microsoft.com/office/drawing/2014/main" id="{05C71CF7-9AC9-4971-8CBA-E2F6FFF33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14800"/>
            <a:ext cx="502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s/Meuse le 29 septembre 1881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I30 –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Stockay</a:t>
            </a:r>
          </a:p>
        </p:txBody>
      </p:sp>
      <p:sp>
        <p:nvSpPr>
          <p:cNvPr id="528389" name="ZoneTexte 22">
            <a:extLst>
              <a:ext uri="{FF2B5EF4-FFF2-40B4-BE49-F238E27FC236}">
                <a16:creationId xmlns:a16="http://schemas.microsoft.com/office/drawing/2014/main" id="{E936670C-4D31-43C4-BE63-ED630BF97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24550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</a:t>
            </a:r>
          </a:p>
        </p:txBody>
      </p:sp>
      <p:sp>
        <p:nvSpPr>
          <p:cNvPr id="392198" name="Espace réservé du numéro de diapositive 23">
            <a:extLst>
              <a:ext uri="{FF2B5EF4-FFF2-40B4-BE49-F238E27FC236}">
                <a16:creationId xmlns:a16="http://schemas.microsoft.com/office/drawing/2014/main" id="{6BDD7CA7-91C5-4180-B91D-A3DFD184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71D32B-B716-4126-B6BF-FFFAA13E876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379</a:t>
            </a:fld>
            <a:endParaRPr lang="fr-BE" altLang="fr-FR"/>
          </a:p>
        </p:txBody>
      </p:sp>
      <p:pic>
        <p:nvPicPr>
          <p:cNvPr id="528391" name="Image 8" descr="rose-scraps-65.jpg">
            <a:extLst>
              <a:ext uri="{FF2B5EF4-FFF2-40B4-BE49-F238E27FC236}">
                <a16:creationId xmlns:a16="http://schemas.microsoft.com/office/drawing/2014/main" id="{5EEC7E41-5FBC-40E1-A735-C6279DA62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8392" name="Image 9" descr="belgique[1].gif">
            <a:extLst>
              <a:ext uri="{FF2B5EF4-FFF2-40B4-BE49-F238E27FC236}">
                <a16:creationId xmlns:a16="http://schemas.microsoft.com/office/drawing/2014/main" id="{44C774A4-D79E-4DCB-B252-384B7AF70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CAC9524-C6B3-4D3B-9434-E4F199BEDF5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Maximilien Simonet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61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D090200-AF40-4C91-879C-132637D76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91084"/>
            <a:ext cx="1505559" cy="2086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40FDD4-7F07-40CE-8D9D-32755B0A5E8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Modeste Binet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036" name="ZoneTexte 14">
            <a:extLst>
              <a:ext uri="{FF2B5EF4-FFF2-40B4-BE49-F238E27FC236}">
                <a16:creationId xmlns:a16="http://schemas.microsoft.com/office/drawing/2014/main" id="{9B5AED9E-ADFC-448D-A276-42EDD8C87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4D54319-B320-478B-A115-D802F47BF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 17" descr="belgique[1].gif">
            <a:extLst>
              <a:ext uri="{FF2B5EF4-FFF2-40B4-BE49-F238E27FC236}">
                <a16:creationId xmlns:a16="http://schemas.microsoft.com/office/drawing/2014/main" id="{1B1BB5AE-6076-47EA-8BDE-FC3948DDA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ZoneTexte 21">
            <a:extLst>
              <a:ext uri="{FF2B5EF4-FFF2-40B4-BE49-F238E27FC236}">
                <a16:creationId xmlns:a16="http://schemas.microsoft.com/office/drawing/2014/main" id="{B56C44B3-9035-4398-98BE-A2C203927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41287"/>
            <a:ext cx="47529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Ougrée  (B-Lg) le 15 décembre 1891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et blessé à Forêt-Trooz le 28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Décédé à l’hôpital St-Laurent le 29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I74 - 1969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le 29 février 1945 à Ougrée</a:t>
            </a:r>
          </a:p>
        </p:txBody>
      </p:sp>
      <p:sp>
        <p:nvSpPr>
          <p:cNvPr id="43016" name="Espace réservé du numéro de diapositive 23">
            <a:extLst>
              <a:ext uri="{FF2B5EF4-FFF2-40B4-BE49-F238E27FC236}">
                <a16:creationId xmlns:a16="http://schemas.microsoft.com/office/drawing/2014/main" id="{D7477718-FDDF-41ED-82A3-57160999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1346A-53D4-4D3A-8364-E179F23132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fr-BE" altLang="fr-FR"/>
          </a:p>
        </p:txBody>
      </p:sp>
      <p:pic>
        <p:nvPicPr>
          <p:cNvPr id="10" name="Image 9" descr="BINET_Modeste_11138.JPG">
            <a:extLst>
              <a:ext uri="{FF2B5EF4-FFF2-40B4-BE49-F238E27FC236}">
                <a16:creationId xmlns:a16="http://schemas.microsoft.com/office/drawing/2014/main" id="{93CEEF03-1D0D-46CC-A041-CF30C49151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3793" t="10782" r="20690" b="27219"/>
          <a:stretch>
            <a:fillRect/>
          </a:stretch>
        </p:blipFill>
        <p:spPr>
          <a:xfrm>
            <a:off x="54225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2" name="Image 10" descr="rose-scraps-65.jpg">
            <a:extLst>
              <a:ext uri="{FF2B5EF4-FFF2-40B4-BE49-F238E27FC236}">
                <a16:creationId xmlns:a16="http://schemas.microsoft.com/office/drawing/2014/main" id="{FBC7D6EA-0BA4-4410-863F-01A7B62DB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ZoneTexte 11">
            <a:extLst>
              <a:ext uri="{FF2B5EF4-FFF2-40B4-BE49-F238E27FC236}">
                <a16:creationId xmlns:a16="http://schemas.microsoft.com/office/drawing/2014/main" id="{400AD509-224D-4B88-B9DC-51D96087B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076825"/>
            <a:ext cx="5940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Chef de l’école de Forêt-Trooz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 AS – Adjudant ARA – Résistant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Renseignements-Sabotages-Aide aux réfractaires-Chef  groupement- Hébergement-Distribution journaux-Liaisons</a:t>
            </a:r>
          </a:p>
        </p:txBody>
      </p:sp>
      <p:pic>
        <p:nvPicPr>
          <p:cNvPr id="44044" name="Image 12">
            <a:extLst>
              <a:ext uri="{FF2B5EF4-FFF2-40B4-BE49-F238E27FC236}">
                <a16:creationId xmlns:a16="http://schemas.microsoft.com/office/drawing/2014/main" id="{8F28CC9A-9C9B-43B7-A4E7-BC441B730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308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Image 13">
            <a:extLst>
              <a:ext uri="{FF2B5EF4-FFF2-40B4-BE49-F238E27FC236}">
                <a16:creationId xmlns:a16="http://schemas.microsoft.com/office/drawing/2014/main" id="{B765CEE2-A0D9-470A-A6AA-135EB1230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913438"/>
            <a:ext cx="1028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52A67E9A-19E4-430C-955D-FCD3A5752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4.603           N° du prisonnier: 1.969</a:t>
            </a:r>
          </a:p>
        </p:txBody>
      </p:sp>
    </p:spTree>
  </p:cSld>
  <p:clrMapOvr>
    <a:masterClrMapping/>
  </p:clrMapOvr>
  <p:transition spd="slow"/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ZoneTexte 14">
            <a:extLst>
              <a:ext uri="{FF2B5EF4-FFF2-40B4-BE49-F238E27FC236}">
                <a16:creationId xmlns:a16="http://schemas.microsoft.com/office/drawing/2014/main" id="{075E023F-F93D-41AA-8C68-4F1E3F254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04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2CA528-72FD-468E-B2CA-CE257C381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436" name="ZoneTexte 21">
            <a:extLst>
              <a:ext uri="{FF2B5EF4-FFF2-40B4-BE49-F238E27FC236}">
                <a16:creationId xmlns:a16="http://schemas.microsoft.com/office/drawing/2014/main" id="{209487F0-9D10-4C90-A7FE-B88CE2C76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Piklice (PL) le 20 janvier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F02 – 2211</a:t>
            </a:r>
          </a:p>
        </p:txBody>
      </p:sp>
      <p:sp>
        <p:nvSpPr>
          <p:cNvPr id="530437" name="ZoneTexte 22">
            <a:extLst>
              <a:ext uri="{FF2B5EF4-FFF2-40B4-BE49-F238E27FC236}">
                <a16:creationId xmlns:a16="http://schemas.microsoft.com/office/drawing/2014/main" id="{745A9B25-A5DE-40D3-AFCC-DDFC5924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8" y="5876925"/>
            <a:ext cx="1116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</a:t>
            </a:r>
          </a:p>
        </p:txBody>
      </p:sp>
      <p:sp>
        <p:nvSpPr>
          <p:cNvPr id="393222" name="Espace réservé du numéro de diapositive 23">
            <a:extLst>
              <a:ext uri="{FF2B5EF4-FFF2-40B4-BE49-F238E27FC236}">
                <a16:creationId xmlns:a16="http://schemas.microsoft.com/office/drawing/2014/main" id="{6E983F7D-C593-4F36-B8FF-AB76378D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8DC71-3F03-4C73-9C99-7B1968E9AB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380</a:t>
            </a:fld>
            <a:endParaRPr lang="fr-BE" altLang="fr-FR"/>
          </a:p>
        </p:txBody>
      </p:sp>
      <p:pic>
        <p:nvPicPr>
          <p:cNvPr id="9" name="Image 8" descr="SIWIK_Leon_11458.jpg">
            <a:extLst>
              <a:ext uri="{FF2B5EF4-FFF2-40B4-BE49-F238E27FC236}">
                <a16:creationId xmlns:a16="http://schemas.microsoft.com/office/drawing/2014/main" id="{91B463F8-4AEF-4320-80AE-71362E25C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5663" t="1703" r="3443" b="9758"/>
          <a:stretch>
            <a:fillRect/>
          </a:stretch>
        </p:blipFill>
        <p:spPr>
          <a:xfrm>
            <a:off x="679029" y="3800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0440" name="Image 9" descr="rose-scraps-65.jpg">
            <a:extLst>
              <a:ext uri="{FF2B5EF4-FFF2-40B4-BE49-F238E27FC236}">
                <a16:creationId xmlns:a16="http://schemas.microsoft.com/office/drawing/2014/main" id="{2C72F35D-A160-4AEE-A9E7-DB0E79B08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3321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41" name="Image 11" descr="Pologne.gif">
            <a:extLst>
              <a:ext uri="{FF2B5EF4-FFF2-40B4-BE49-F238E27FC236}">
                <a16:creationId xmlns:a16="http://schemas.microsoft.com/office/drawing/2014/main" id="{48216710-95CB-4C14-83F6-1E4E7EE35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181350"/>
            <a:ext cx="1109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5E8FBB-35F8-4424-912B-F03210ADB5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Siwik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ZoneTexte 14">
            <a:extLst>
              <a:ext uri="{FF2B5EF4-FFF2-40B4-BE49-F238E27FC236}">
                <a16:creationId xmlns:a16="http://schemas.microsoft.com/office/drawing/2014/main" id="{6565BD33-C4B1-44E2-AF67-A335AB756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24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142D86A-FF2D-4D5C-B3BB-D7D4E3D702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84" name="ZoneTexte 21">
            <a:extLst>
              <a:ext uri="{FF2B5EF4-FFF2-40B4-BE49-F238E27FC236}">
                <a16:creationId xmlns:a16="http://schemas.microsoft.com/office/drawing/2014/main" id="{873E1E07-BDB6-428C-AB2A-69D0525BF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19575"/>
            <a:ext cx="5041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Hompré (Vaux-sur-Sure) le 25 juillet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G12 – 3253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Ethe-Belmont (Virton)</a:t>
            </a:r>
          </a:p>
        </p:txBody>
      </p:sp>
      <p:sp>
        <p:nvSpPr>
          <p:cNvPr id="532485" name="ZoneTexte 22">
            <a:extLst>
              <a:ext uri="{FF2B5EF4-FFF2-40B4-BE49-F238E27FC236}">
                <a16:creationId xmlns:a16="http://schemas.microsoft.com/office/drawing/2014/main" id="{95C04AB8-B2A3-4440-AAC2-2A4370D6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21338"/>
            <a:ext cx="3103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Beau-frère de René Roisaux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réseau d’évasion</a:t>
            </a:r>
          </a:p>
        </p:txBody>
      </p:sp>
      <p:sp>
        <p:nvSpPr>
          <p:cNvPr id="394246" name="Espace réservé du numéro de diapositive 23">
            <a:extLst>
              <a:ext uri="{FF2B5EF4-FFF2-40B4-BE49-F238E27FC236}">
                <a16:creationId xmlns:a16="http://schemas.microsoft.com/office/drawing/2014/main" id="{5EEFFBDD-B120-4B99-A1C8-C121BAB5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5D89B7-CD19-49C9-80C1-0A72E240ABC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381</a:t>
            </a:fld>
            <a:endParaRPr lang="fr-BE" altLang="fr-FR"/>
          </a:p>
        </p:txBody>
      </p:sp>
      <p:pic>
        <p:nvPicPr>
          <p:cNvPr id="532487" name="Image 8" descr="rose-scraps-65.jpg">
            <a:extLst>
              <a:ext uri="{FF2B5EF4-FFF2-40B4-BE49-F238E27FC236}">
                <a16:creationId xmlns:a16="http://schemas.microsoft.com/office/drawing/2014/main" id="{3A9A4FC5-5BB5-4D16-A7B0-FD3E96F6A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88" name="Image 9" descr="belgique[1].gif">
            <a:extLst>
              <a:ext uri="{FF2B5EF4-FFF2-40B4-BE49-F238E27FC236}">
                <a16:creationId xmlns:a16="http://schemas.microsoft.com/office/drawing/2014/main" id="{C4776F81-6971-43DB-8980-1BC5CED36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E0394C-E105-4640-9D98-1EB96DA964E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Ska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30BDBBB-5594-40AE-AD09-8204085D3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7" y="290836"/>
            <a:ext cx="2012651" cy="28907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ZoneTexte 14">
            <a:extLst>
              <a:ext uri="{FF2B5EF4-FFF2-40B4-BE49-F238E27FC236}">
                <a16:creationId xmlns:a16="http://schemas.microsoft.com/office/drawing/2014/main" id="{5417B7E2-2AA7-4F27-8478-25A6484BF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453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94A83EF-F85A-4E1F-B391-AD86D633B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2" name="ZoneTexte 21">
            <a:extLst>
              <a:ext uri="{FF2B5EF4-FFF2-40B4-BE49-F238E27FC236}">
                <a16:creationId xmlns:a16="http://schemas.microsoft.com/office/drawing/2014/main" id="{CB598FF8-788B-4722-9E6D-994EB3262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43375"/>
            <a:ext cx="3870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Wanze le 2 février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13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J40 – 1644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Wanze</a:t>
            </a:r>
          </a:p>
        </p:txBody>
      </p:sp>
      <p:sp>
        <p:nvSpPr>
          <p:cNvPr id="534533" name="ZoneTexte 22">
            <a:extLst>
              <a:ext uri="{FF2B5EF4-FFF2-40B4-BE49-F238E27FC236}">
                <a16:creationId xmlns:a16="http://schemas.microsoft.com/office/drawing/2014/main" id="{92027B81-690B-4851-A156-BCFEB929E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513" y="5300663"/>
            <a:ext cx="421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Recrutement, Transport de munitions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Logement de réfractaires, Journaux clandestins</a:t>
            </a:r>
          </a:p>
        </p:txBody>
      </p:sp>
      <p:sp>
        <p:nvSpPr>
          <p:cNvPr id="395270" name="Espace réservé du numéro de diapositive 23">
            <a:extLst>
              <a:ext uri="{FF2B5EF4-FFF2-40B4-BE49-F238E27FC236}">
                <a16:creationId xmlns:a16="http://schemas.microsoft.com/office/drawing/2014/main" id="{FA8EE3C5-C5F8-4B8D-B3C1-73629726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A1FDD-20F3-4D1A-A989-A56661A046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382</a:t>
            </a:fld>
            <a:endParaRPr lang="fr-BE" altLang="fr-FR"/>
          </a:p>
        </p:txBody>
      </p:sp>
      <p:pic>
        <p:nvPicPr>
          <p:cNvPr id="534535" name="Image 8" descr="rose-scraps-65.jpg">
            <a:extLst>
              <a:ext uri="{FF2B5EF4-FFF2-40B4-BE49-F238E27FC236}">
                <a16:creationId xmlns:a16="http://schemas.microsoft.com/office/drawing/2014/main" id="{CF2CD9F2-181F-4EEB-B7AF-D34B1D261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36" name="Image 9" descr="belgique[1].gif">
            <a:extLst>
              <a:ext uri="{FF2B5EF4-FFF2-40B4-BE49-F238E27FC236}">
                <a16:creationId xmlns:a16="http://schemas.microsoft.com/office/drawing/2014/main" id="{B9FE6FB4-06E0-421C-A014-A06C6854C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AD5CAB7-7CCC-4099-9302-8724FA3527D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Smal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4539" name="Image 1">
            <a:extLst>
              <a:ext uri="{FF2B5EF4-FFF2-40B4-BE49-F238E27FC236}">
                <a16:creationId xmlns:a16="http://schemas.microsoft.com/office/drawing/2014/main" id="{01E09D91-107D-4B24-8D4D-8551316BC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103938"/>
            <a:ext cx="7191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ZoneTexte 14">
            <a:extLst>
              <a:ext uri="{FF2B5EF4-FFF2-40B4-BE49-F238E27FC236}">
                <a16:creationId xmlns:a16="http://schemas.microsoft.com/office/drawing/2014/main" id="{A9E7EEE5-3C2C-466D-9640-0CB58CB74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65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617C4C-5E64-4B2B-8084-7517148C4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80" name="ZoneTexte 21">
            <a:extLst>
              <a:ext uri="{FF2B5EF4-FFF2-40B4-BE49-F238E27FC236}">
                <a16:creationId xmlns:a16="http://schemas.microsoft.com/office/drawing/2014/main" id="{DF55AFCE-3CC3-42B9-9047-4D80D657C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119563"/>
            <a:ext cx="3976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H07 – 1558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36581" name="ZoneTexte 22">
            <a:extLst>
              <a:ext uri="{FF2B5EF4-FFF2-40B4-BE49-F238E27FC236}">
                <a16:creationId xmlns:a16="http://schemas.microsoft.com/office/drawing/2014/main" id="{2FC16B3C-C517-4145-B6B0-52BDFAEEF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086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396294" name="Espace réservé du numéro de diapositive 23">
            <a:extLst>
              <a:ext uri="{FF2B5EF4-FFF2-40B4-BE49-F238E27FC236}">
                <a16:creationId xmlns:a16="http://schemas.microsoft.com/office/drawing/2014/main" id="{C8E5AD3C-3A8B-4D3C-86BD-E69EE606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D31E3-B5F6-4A9A-B8C2-E6132D5608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383</a:t>
            </a:fld>
            <a:endParaRPr lang="fr-BE" altLang="fr-FR"/>
          </a:p>
        </p:txBody>
      </p:sp>
      <p:pic>
        <p:nvPicPr>
          <p:cNvPr id="536583" name="Image 8" descr="EtatsUnis.gif">
            <a:extLst>
              <a:ext uri="{FF2B5EF4-FFF2-40B4-BE49-F238E27FC236}">
                <a16:creationId xmlns:a16="http://schemas.microsoft.com/office/drawing/2014/main" id="{0A420EF7-E665-41C9-A5C8-21189AFDB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97225"/>
            <a:ext cx="1152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6584" name="Image 9" descr="rose-scraps-65.jpg">
            <a:extLst>
              <a:ext uri="{FF2B5EF4-FFF2-40B4-BE49-F238E27FC236}">
                <a16:creationId xmlns:a16="http://schemas.microsoft.com/office/drawing/2014/main" id="{8B3F1891-D8A0-4075-AABA-374B6A17C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7D202B4-5EAF-4B6D-A934-9EC38BDBF7A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Sofferman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ZoneTexte 14">
            <a:extLst>
              <a:ext uri="{FF2B5EF4-FFF2-40B4-BE49-F238E27FC236}">
                <a16:creationId xmlns:a16="http://schemas.microsoft.com/office/drawing/2014/main" id="{64DDA6C3-DB1C-4CA6-AEFF-DF87B7F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86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5FF541-176F-4F4E-90F7-47AA4B0FE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28" name="ZoneTexte 21">
            <a:extLst>
              <a:ext uri="{FF2B5EF4-FFF2-40B4-BE49-F238E27FC236}">
                <a16:creationId xmlns:a16="http://schemas.microsoft.com/office/drawing/2014/main" id="{C3D6FF27-FF5F-4ED0-B4BE-C20C6ED4F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Commercy (F-55) le 27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G27 – 1472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en France</a:t>
            </a:r>
          </a:p>
        </p:txBody>
      </p:sp>
      <p:sp>
        <p:nvSpPr>
          <p:cNvPr id="538629" name="ZoneTexte 22">
            <a:extLst>
              <a:ext uri="{FF2B5EF4-FFF2-40B4-BE49-F238E27FC236}">
                <a16:creationId xmlns:a16="http://schemas.microsoft.com/office/drawing/2014/main" id="{FE6B9586-CD03-45AB-B427-DCDFBCCFD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980113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397318" name="Espace réservé du numéro de diapositive 23">
            <a:extLst>
              <a:ext uri="{FF2B5EF4-FFF2-40B4-BE49-F238E27FC236}">
                <a16:creationId xmlns:a16="http://schemas.microsoft.com/office/drawing/2014/main" id="{40731735-ABB7-44F4-B31C-C8868E7B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C8EA7-AED1-43E6-957C-84ABFE03D6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384</a:t>
            </a:fld>
            <a:endParaRPr lang="fr-BE" altLang="fr-FR"/>
          </a:p>
        </p:txBody>
      </p:sp>
      <p:pic>
        <p:nvPicPr>
          <p:cNvPr id="538631" name="Image 9" descr="France.gif">
            <a:extLst>
              <a:ext uri="{FF2B5EF4-FFF2-40B4-BE49-F238E27FC236}">
                <a16:creationId xmlns:a16="http://schemas.microsoft.com/office/drawing/2014/main" id="{5EADCF2D-6079-47DB-9322-8231BEF77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41663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632" name="Image 8" descr="rose-scraps-65.jpg">
            <a:extLst>
              <a:ext uri="{FF2B5EF4-FFF2-40B4-BE49-F238E27FC236}">
                <a16:creationId xmlns:a16="http://schemas.microsoft.com/office/drawing/2014/main" id="{9F9E6F5A-BB30-42AB-8A3A-0037C3CD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8113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B3B4825-D8DB-41CE-ACF6-A198A33F4F1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Sorin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ZoneTexte 14">
            <a:extLst>
              <a:ext uri="{FF2B5EF4-FFF2-40B4-BE49-F238E27FC236}">
                <a16:creationId xmlns:a16="http://schemas.microsoft.com/office/drawing/2014/main" id="{BCE0E138-A9D7-4D62-864B-7BA403EE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06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D47832-4297-490D-930D-3FAC98923B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6" name="ZoneTexte 21">
            <a:extLst>
              <a:ext uri="{FF2B5EF4-FFF2-40B4-BE49-F238E27FC236}">
                <a16:creationId xmlns:a16="http://schemas.microsoft.com/office/drawing/2014/main" id="{ACC078B4-A61E-4E2E-BD28-B3A9AFD45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14800"/>
            <a:ext cx="35702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Loncin (B-Lg) le 15 avril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I61 – 1947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0677" name="ZoneTexte 22">
            <a:extLst>
              <a:ext uri="{FF2B5EF4-FFF2-40B4-BE49-F238E27FC236}">
                <a16:creationId xmlns:a16="http://schemas.microsoft.com/office/drawing/2014/main" id="{36EE0D6D-751F-43F6-A03C-367CD2BC3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373688"/>
            <a:ext cx="29273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armes - Sabotages</a:t>
            </a:r>
          </a:p>
        </p:txBody>
      </p:sp>
      <p:sp>
        <p:nvSpPr>
          <p:cNvPr id="398342" name="Espace réservé du numéro de diapositive 23">
            <a:extLst>
              <a:ext uri="{FF2B5EF4-FFF2-40B4-BE49-F238E27FC236}">
                <a16:creationId xmlns:a16="http://schemas.microsoft.com/office/drawing/2014/main" id="{1BF57126-2279-4ABB-8C6E-C938688E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95F99F-C908-4FE8-8BD0-C2CE855CBE5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385</a:t>
            </a:fld>
            <a:endParaRPr lang="fr-BE" altLang="fr-FR"/>
          </a:p>
        </p:txBody>
      </p:sp>
      <p:pic>
        <p:nvPicPr>
          <p:cNvPr id="540679" name="Image 9" descr="rose-scraps-65.jpg">
            <a:extLst>
              <a:ext uri="{FF2B5EF4-FFF2-40B4-BE49-F238E27FC236}">
                <a16:creationId xmlns:a16="http://schemas.microsoft.com/office/drawing/2014/main" id="{3E5CA622-89E0-467A-AF06-B9712DD9C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0680" name="Image 10" descr="belgique[1].gif">
            <a:extLst>
              <a:ext uri="{FF2B5EF4-FFF2-40B4-BE49-F238E27FC236}">
                <a16:creationId xmlns:a16="http://schemas.microsoft.com/office/drawing/2014/main" id="{727FA640-70FD-4700-AD0E-5CC95BE6E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0681" name="Image 1">
            <a:extLst>
              <a:ext uri="{FF2B5EF4-FFF2-40B4-BE49-F238E27FC236}">
                <a16:creationId xmlns:a16="http://schemas.microsoft.com/office/drawing/2014/main" id="{779A9F30-5862-4450-885D-B6D08466A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0213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BBAE74C-2D1D-4DA6-9175-7660A220E7A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Célis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Stassen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D5870F-CBE9-407C-9EC4-474DDFF27BA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39838"/>
          <a:ext cx="5005388" cy="13668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68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Oscar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Stiennon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2724" name="ZoneTexte 14">
            <a:extLst>
              <a:ext uri="{FF2B5EF4-FFF2-40B4-BE49-F238E27FC236}">
                <a16:creationId xmlns:a16="http://schemas.microsoft.com/office/drawing/2014/main" id="{0552B3CC-5F80-48E7-86E8-DCFE93BC1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2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61B316D-6733-4E91-A7E8-25E3074C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6" name="ZoneTexte 21">
            <a:extLst>
              <a:ext uri="{FF2B5EF4-FFF2-40B4-BE49-F238E27FC236}">
                <a16:creationId xmlns:a16="http://schemas.microsoft.com/office/drawing/2014/main" id="{28B2A3B5-C92F-44A4-A771-FDD7A69D9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35290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Tavier (B-Lg) le 13 mars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le 1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I61 – 1947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2727" name="ZoneTexte 22">
            <a:extLst>
              <a:ext uri="{FF2B5EF4-FFF2-40B4-BE49-F238E27FC236}">
                <a16:creationId xmlns:a16="http://schemas.microsoft.com/office/drawing/2014/main" id="{B6FFC3CE-B0B5-490E-809E-180634BB5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60950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</p:txBody>
      </p:sp>
      <p:sp>
        <p:nvSpPr>
          <p:cNvPr id="399368" name="Espace réservé du numéro de diapositive 23">
            <a:extLst>
              <a:ext uri="{FF2B5EF4-FFF2-40B4-BE49-F238E27FC236}">
                <a16:creationId xmlns:a16="http://schemas.microsoft.com/office/drawing/2014/main" id="{290D6D3F-DEB6-4F73-9472-B5B2D697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98E19-AC59-4086-9A1A-1D79DC1C835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386</a:t>
            </a:fld>
            <a:endParaRPr lang="fr-BE" altLang="fr-FR"/>
          </a:p>
        </p:txBody>
      </p:sp>
      <p:pic>
        <p:nvPicPr>
          <p:cNvPr id="10" name="Image 9" descr="STIENNON_Oscar_11463.jpg">
            <a:extLst>
              <a:ext uri="{FF2B5EF4-FFF2-40B4-BE49-F238E27FC236}">
                <a16:creationId xmlns:a16="http://schemas.microsoft.com/office/drawing/2014/main" id="{6F87F60E-78B0-47C7-B4DC-A2F4FABB1D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089" y="46521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30" name="Image 10" descr="rose-scraps-65.jpg">
            <a:extLst>
              <a:ext uri="{FF2B5EF4-FFF2-40B4-BE49-F238E27FC236}">
                <a16:creationId xmlns:a16="http://schemas.microsoft.com/office/drawing/2014/main" id="{F39EA970-EF74-4BB4-AEBF-0E8DAF779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1913" y="33797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31" name="Image 11" descr="belgique[1].gif">
            <a:extLst>
              <a:ext uri="{FF2B5EF4-FFF2-40B4-BE49-F238E27FC236}">
                <a16:creationId xmlns:a16="http://schemas.microsoft.com/office/drawing/2014/main" id="{DB12E77D-96D0-4DE3-B1CD-B8F1EA32E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32" name="Image 1">
            <a:extLst>
              <a:ext uri="{FF2B5EF4-FFF2-40B4-BE49-F238E27FC236}">
                <a16:creationId xmlns:a16="http://schemas.microsoft.com/office/drawing/2014/main" id="{6B8942CD-DCA8-481A-AF87-22D48671B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ZoneTexte 14">
            <a:extLst>
              <a:ext uri="{FF2B5EF4-FFF2-40B4-BE49-F238E27FC236}">
                <a16:creationId xmlns:a16="http://schemas.microsoft.com/office/drawing/2014/main" id="{3B949237-433A-4B9C-A6F3-AD30F1C6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477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B35AB8-F76F-4B6C-8333-CE077CFE21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2" name="ZoneTexte 21">
            <a:extLst>
              <a:ext uri="{FF2B5EF4-FFF2-40B4-BE49-F238E27FC236}">
                <a16:creationId xmlns:a16="http://schemas.microsoft.com/office/drawing/2014/main" id="{ECC2C672-7FE7-4950-802D-5F0CB9A9B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Ougrée (B-Lg) le 6 octobre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le 13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C07 – 1529</a:t>
            </a:r>
          </a:p>
        </p:txBody>
      </p:sp>
      <p:sp>
        <p:nvSpPr>
          <p:cNvPr id="544773" name="ZoneTexte 22">
            <a:extLst>
              <a:ext uri="{FF2B5EF4-FFF2-40B4-BE49-F238E27FC236}">
                <a16:creationId xmlns:a16="http://schemas.microsoft.com/office/drawing/2014/main" id="{3DC464BE-3A5C-418C-88D9-D44033C1B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805363"/>
            <a:ext cx="3708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grièvement lors de son arrestation,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de ses blessures à Liège</a:t>
            </a:r>
          </a:p>
        </p:txBody>
      </p:sp>
      <p:sp>
        <p:nvSpPr>
          <p:cNvPr id="400390" name="Espace réservé du numéro de diapositive 23">
            <a:extLst>
              <a:ext uri="{FF2B5EF4-FFF2-40B4-BE49-F238E27FC236}">
                <a16:creationId xmlns:a16="http://schemas.microsoft.com/office/drawing/2014/main" id="{8911A526-21C9-4371-B03B-CDF0DA66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E3DB8-D18E-41B0-AA11-5CFC23C08AE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387</a:t>
            </a:fld>
            <a:endParaRPr lang="fr-BE" altLang="fr-FR"/>
          </a:p>
        </p:txBody>
      </p:sp>
      <p:pic>
        <p:nvPicPr>
          <p:cNvPr id="544775" name="Image 10" descr="rose-scraps-65.jpg">
            <a:extLst>
              <a:ext uri="{FF2B5EF4-FFF2-40B4-BE49-F238E27FC236}">
                <a16:creationId xmlns:a16="http://schemas.microsoft.com/office/drawing/2014/main" id="{CC9C9185-D8D8-4937-A9E4-DCCEF46D0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0963" y="33940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STREE_Maxime_11464_3.jpg">
            <a:extLst>
              <a:ext uri="{FF2B5EF4-FFF2-40B4-BE49-F238E27FC236}">
                <a16:creationId xmlns:a16="http://schemas.microsoft.com/office/drawing/2014/main" id="{A43E3D6D-6339-4895-842D-CB206B57C88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908" t="8815" r="10199" b="5971"/>
          <a:stretch>
            <a:fillRect/>
          </a:stretch>
        </p:blipFill>
        <p:spPr>
          <a:xfrm>
            <a:off x="611560" y="47733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4777" name="Image 12" descr="belgique[1].gif">
            <a:extLst>
              <a:ext uri="{FF2B5EF4-FFF2-40B4-BE49-F238E27FC236}">
                <a16:creationId xmlns:a16="http://schemas.microsoft.com/office/drawing/2014/main" id="{170A7A62-2E2E-4DF5-85E9-79655CB1D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78" name="Image 1">
            <a:extLst>
              <a:ext uri="{FF2B5EF4-FFF2-40B4-BE49-F238E27FC236}">
                <a16:creationId xmlns:a16="http://schemas.microsoft.com/office/drawing/2014/main" id="{8F8D94D2-AF23-400C-9424-BD91B8473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589588"/>
            <a:ext cx="714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069405-1B42-4B73-972E-5C8E3C68476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50950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Maxime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Strée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23EBADD-E326-49E7-B681-7C06D91E867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Jean-Baptiste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Streel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6820" name="ZoneTexte 14">
            <a:extLst>
              <a:ext uri="{FF2B5EF4-FFF2-40B4-BE49-F238E27FC236}">
                <a16:creationId xmlns:a16="http://schemas.microsoft.com/office/drawing/2014/main" id="{0231217F-9E6A-4D63-B8A4-42B632FB9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6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7C65AEA-7730-46A1-A888-CEB68DF42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2" name="ZoneTexte 21">
            <a:extLst>
              <a:ext uri="{FF2B5EF4-FFF2-40B4-BE49-F238E27FC236}">
                <a16:creationId xmlns:a16="http://schemas.microsoft.com/office/drawing/2014/main" id="{2F47CC2B-3AD6-48F6-8B21-C1692B30F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14800"/>
            <a:ext cx="52816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Tilleur (B-Lg) le 26 août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de ses blessures à la Citadelle le 13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I65 – 1609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6823" name="ZoneTexte 22">
            <a:extLst>
              <a:ext uri="{FF2B5EF4-FFF2-40B4-BE49-F238E27FC236}">
                <a16:creationId xmlns:a16="http://schemas.microsoft.com/office/drawing/2014/main" id="{B9D2CB79-92E0-43B3-B145-E9928E149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852988"/>
            <a:ext cx="8286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et pilotage de prisonniers évadés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Après avoir subi des sévices très graves, se serait pendu dans sa cellule afin d'éviter de parler</a:t>
            </a:r>
          </a:p>
        </p:txBody>
      </p:sp>
      <p:sp>
        <p:nvSpPr>
          <p:cNvPr id="401416" name="Espace réservé du numéro de diapositive 23">
            <a:extLst>
              <a:ext uri="{FF2B5EF4-FFF2-40B4-BE49-F238E27FC236}">
                <a16:creationId xmlns:a16="http://schemas.microsoft.com/office/drawing/2014/main" id="{CC42A357-65BE-4DD8-AAED-743D380B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7BD2A1-01F7-41C1-B5B8-51CA48DBC5B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388</a:t>
            </a:fld>
            <a:endParaRPr lang="fr-BE" altLang="fr-FR"/>
          </a:p>
        </p:txBody>
      </p:sp>
      <p:pic>
        <p:nvPicPr>
          <p:cNvPr id="546825" name="Image 10" descr="rose-scraps-65.jpg">
            <a:extLst>
              <a:ext uri="{FF2B5EF4-FFF2-40B4-BE49-F238E27FC236}">
                <a16:creationId xmlns:a16="http://schemas.microsoft.com/office/drawing/2014/main" id="{765F2A97-3D28-4E51-AF9A-385118DEA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877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STREEL_Jean-Baptiste_11465.jpg">
            <a:extLst>
              <a:ext uri="{FF2B5EF4-FFF2-40B4-BE49-F238E27FC236}">
                <a16:creationId xmlns:a16="http://schemas.microsoft.com/office/drawing/2014/main" id="{62ACF5A9-A106-4AA7-AAD3-06CBADE162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2946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6827" name="Image 11" descr="belgique[1].gif">
            <a:extLst>
              <a:ext uri="{FF2B5EF4-FFF2-40B4-BE49-F238E27FC236}">
                <a16:creationId xmlns:a16="http://schemas.microsoft.com/office/drawing/2014/main" id="{798E2C92-578F-4F82-B34F-A5B74D9CD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ZoneTexte 14">
            <a:extLst>
              <a:ext uri="{FF2B5EF4-FFF2-40B4-BE49-F238E27FC236}">
                <a16:creationId xmlns:a16="http://schemas.microsoft.com/office/drawing/2014/main" id="{B68FBD42-B7E9-4684-8199-1D7705D70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88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E185E7-A748-4743-9BB9-DCAE5D848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68" name="ZoneTexte 21">
            <a:extLst>
              <a:ext uri="{FF2B5EF4-FFF2-40B4-BE49-F238E27FC236}">
                <a16:creationId xmlns:a16="http://schemas.microsoft.com/office/drawing/2014/main" id="{8F60B133-AF05-40AC-9410-35BBE6218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33850"/>
            <a:ext cx="55451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Wolfa Glabanska (PL) le 8 mars 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I27 – 1617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8869" name="ZoneTexte 22">
            <a:extLst>
              <a:ext uri="{FF2B5EF4-FFF2-40B4-BE49-F238E27FC236}">
                <a16:creationId xmlns:a16="http://schemas.microsoft.com/office/drawing/2014/main" id="{2A2D8F58-63F9-485A-927B-13B6F07A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43525"/>
            <a:ext cx="4194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Actions contre l'ennemi - Sabotages - Diffusion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Aide aux réfractaires</a:t>
            </a:r>
          </a:p>
        </p:txBody>
      </p:sp>
      <p:sp>
        <p:nvSpPr>
          <p:cNvPr id="402438" name="Espace réservé du numéro de diapositive 23">
            <a:extLst>
              <a:ext uri="{FF2B5EF4-FFF2-40B4-BE49-F238E27FC236}">
                <a16:creationId xmlns:a16="http://schemas.microsoft.com/office/drawing/2014/main" id="{68BC2FEB-F9ED-4F01-A3F0-A1595A50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B68975-AB93-48C0-9CFD-F04395677FC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389</a:t>
            </a:fld>
            <a:endParaRPr lang="fr-BE" altLang="fr-FR"/>
          </a:p>
        </p:txBody>
      </p:sp>
      <p:pic>
        <p:nvPicPr>
          <p:cNvPr id="548871" name="Image 10" descr="rose-scraps-65.jpg">
            <a:extLst>
              <a:ext uri="{FF2B5EF4-FFF2-40B4-BE49-F238E27FC236}">
                <a16:creationId xmlns:a16="http://schemas.microsoft.com/office/drawing/2014/main" id="{3FCF218F-475B-47E1-A013-6F62A1BC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8872" name="Image 11" descr="Pologne.gif">
            <a:extLst>
              <a:ext uri="{FF2B5EF4-FFF2-40B4-BE49-F238E27FC236}">
                <a16:creationId xmlns:a16="http://schemas.microsoft.com/office/drawing/2014/main" id="{5D56BB0C-A191-4D15-B99A-A062415E5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3136900"/>
            <a:ext cx="11112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SZCZUKA_Antoine_11466.JPG">
            <a:extLst>
              <a:ext uri="{FF2B5EF4-FFF2-40B4-BE49-F238E27FC236}">
                <a16:creationId xmlns:a16="http://schemas.microsoft.com/office/drawing/2014/main" id="{926A0631-BAA5-49AA-B578-813DADF837A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446" y="34842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8874" name="Image 1">
            <a:extLst>
              <a:ext uri="{FF2B5EF4-FFF2-40B4-BE49-F238E27FC236}">
                <a16:creationId xmlns:a16="http://schemas.microsoft.com/office/drawing/2014/main" id="{BD575E80-BA43-4F36-ADBF-66426E2B9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5488"/>
            <a:ext cx="75088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D44DE7-700F-48BF-8ACC-3D27F9DA8A5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68425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Antoni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Szczuka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C80369-800E-42EA-B54B-637022EFD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71616"/>
              </p:ext>
            </p:extLst>
          </p:nvPr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Blockx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060" name="ZoneTexte 14">
            <a:extLst>
              <a:ext uri="{FF2B5EF4-FFF2-40B4-BE49-F238E27FC236}">
                <a16:creationId xmlns:a16="http://schemas.microsoft.com/office/drawing/2014/main" id="{61C70FE2-FA0B-469A-9CB4-61BA2E4E4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45061" name="ZoneTexte 21">
            <a:extLst>
              <a:ext uri="{FF2B5EF4-FFF2-40B4-BE49-F238E27FC236}">
                <a16:creationId xmlns:a16="http://schemas.microsoft.com/office/drawing/2014/main" id="{A52A94D9-4170-4176-9E0E-A460B468F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329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Antwerpen  (B-An) le 12 mai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L06 - 1942 </a:t>
            </a:r>
          </a:p>
        </p:txBody>
      </p:sp>
      <p:sp>
        <p:nvSpPr>
          <p:cNvPr id="44038" name="Espace réservé du numéro de diapositive 23">
            <a:extLst>
              <a:ext uri="{FF2B5EF4-FFF2-40B4-BE49-F238E27FC236}">
                <a16:creationId xmlns:a16="http://schemas.microsoft.com/office/drawing/2014/main" id="{28E67934-4853-4D10-BD7C-861E511D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94F01-E38E-4467-8834-C69EE2453BD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BE" altLang="fr-FR"/>
          </a:p>
        </p:txBody>
      </p:sp>
      <p:pic>
        <p:nvPicPr>
          <p:cNvPr id="45063" name="Image 9" descr="rose-scraps-65.jpg">
            <a:extLst>
              <a:ext uri="{FF2B5EF4-FFF2-40B4-BE49-F238E27FC236}">
                <a16:creationId xmlns:a16="http://schemas.microsoft.com/office/drawing/2014/main" id="{C23696C2-0A81-4E17-AC74-429F81FCE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CKX_Joseph_11139.jpg">
            <a:extLst>
              <a:ext uri="{FF2B5EF4-FFF2-40B4-BE49-F238E27FC236}">
                <a16:creationId xmlns:a16="http://schemas.microsoft.com/office/drawing/2014/main" id="{BA3CA10C-6813-4EE1-9C4C-6DB1107D16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77" t="3169" r="5577" b="4931"/>
          <a:stretch>
            <a:fillRect/>
          </a:stretch>
        </p:blipFill>
        <p:spPr>
          <a:xfrm>
            <a:off x="611560" y="325575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5C1E84FD-0841-4277-B541-180DDF013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4.876           N° du prisonnier: 1942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502463C4-657C-402E-94A9-A2AC804E5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5879169"/>
            <a:ext cx="3658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Presse clandestine et détention d’armes</a:t>
            </a:r>
          </a:p>
        </p:txBody>
      </p:sp>
    </p:spTree>
  </p:cSld>
  <p:clrMapOvr>
    <a:masterClrMapping/>
  </p:clrMapOvr>
  <p:transition spd="slow"/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ZoneTexte 14">
            <a:extLst>
              <a:ext uri="{FF2B5EF4-FFF2-40B4-BE49-F238E27FC236}">
                <a16:creationId xmlns:a16="http://schemas.microsoft.com/office/drawing/2014/main" id="{26903A42-D757-47A1-ADFC-AD1132FFF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09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90ED32-36C1-4FFF-A334-3777C768A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6" name="ZoneTexte 21">
            <a:extLst>
              <a:ext uri="{FF2B5EF4-FFF2-40B4-BE49-F238E27FC236}">
                <a16:creationId xmlns:a16="http://schemas.microsoft.com/office/drawing/2014/main" id="{8C91989F-54AD-449B-93F2-B4C7FA638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G65 – 1488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50917" name="ZoneTexte 22">
            <a:extLst>
              <a:ext uri="{FF2B5EF4-FFF2-40B4-BE49-F238E27FC236}">
                <a16:creationId xmlns:a16="http://schemas.microsoft.com/office/drawing/2014/main" id="{83425195-86DF-4063-93E6-73DF01882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03462" name="Espace réservé du numéro de diapositive 23">
            <a:extLst>
              <a:ext uri="{FF2B5EF4-FFF2-40B4-BE49-F238E27FC236}">
                <a16:creationId xmlns:a16="http://schemas.microsoft.com/office/drawing/2014/main" id="{6E5E301A-3FD1-42F4-91CB-38B943F43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193D3C-6A99-4A03-9A68-5484676795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390</a:t>
            </a:fld>
            <a:endParaRPr lang="fr-BE" altLang="fr-FR"/>
          </a:p>
        </p:txBody>
      </p:sp>
      <p:pic>
        <p:nvPicPr>
          <p:cNvPr id="550919" name="Image 8" descr="rose-scraps-65.jpg">
            <a:extLst>
              <a:ext uri="{FF2B5EF4-FFF2-40B4-BE49-F238E27FC236}">
                <a16:creationId xmlns:a16="http://schemas.microsoft.com/office/drawing/2014/main" id="{9D50950D-1A5C-41B3-8B7E-91FEE625A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2813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0920" name="Image 9" descr="belgique[1].gif">
            <a:extLst>
              <a:ext uri="{FF2B5EF4-FFF2-40B4-BE49-F238E27FC236}">
                <a16:creationId xmlns:a16="http://schemas.microsoft.com/office/drawing/2014/main" id="{5E5E9D51-60DE-4790-9B08-FAB2307E1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CE41C9-2BC4-4E6F-873F-386855FBBA57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Tassin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ZoneTexte 14">
            <a:extLst>
              <a:ext uri="{FF2B5EF4-FFF2-40B4-BE49-F238E27FC236}">
                <a16:creationId xmlns:a16="http://schemas.microsoft.com/office/drawing/2014/main" id="{A5F2738D-8BDF-4F41-8AB6-52623E62B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29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2DD2E0D-451D-4178-9ADC-68D8652F4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4" name="ZoneTexte 21">
            <a:extLst>
              <a:ext uri="{FF2B5EF4-FFF2-40B4-BE49-F238E27FC236}">
                <a16:creationId xmlns:a16="http://schemas.microsoft.com/office/drawing/2014/main" id="{073DADA6-E480-4F0F-9E1C-9A2283402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130675"/>
            <a:ext cx="5367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Bastogne (B-Lu) le 23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 avec Brouha et Renquin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I55 – 1968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Bastogne</a:t>
            </a:r>
          </a:p>
        </p:txBody>
      </p:sp>
      <p:sp>
        <p:nvSpPr>
          <p:cNvPr id="552965" name="ZoneTexte 22">
            <a:extLst>
              <a:ext uri="{FF2B5EF4-FFF2-40B4-BE49-F238E27FC236}">
                <a16:creationId xmlns:a16="http://schemas.microsoft.com/office/drawing/2014/main" id="{D02A96CD-609D-47D9-BAB2-17140866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4803775"/>
            <a:ext cx="4859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garde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confiées</a:t>
            </a:r>
          </a:p>
        </p:txBody>
      </p:sp>
      <p:sp>
        <p:nvSpPr>
          <p:cNvPr id="404486" name="Espace réservé du numéro de diapositive 23">
            <a:extLst>
              <a:ext uri="{FF2B5EF4-FFF2-40B4-BE49-F238E27FC236}">
                <a16:creationId xmlns:a16="http://schemas.microsoft.com/office/drawing/2014/main" id="{58D87262-D652-44AC-8722-3B79B420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E81E23-C14B-4136-A557-974824105F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391</a:t>
            </a:fld>
            <a:endParaRPr lang="fr-BE" altLang="fr-FR"/>
          </a:p>
        </p:txBody>
      </p:sp>
      <p:pic>
        <p:nvPicPr>
          <p:cNvPr id="9" name="Image 8" descr="THOMAS_Pierre_160_3.jpg">
            <a:extLst>
              <a:ext uri="{FF2B5EF4-FFF2-40B4-BE49-F238E27FC236}">
                <a16:creationId xmlns:a16="http://schemas.microsoft.com/office/drawing/2014/main" id="{7F7ECA5B-70BF-4D32-B89F-652966C4A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84459" y="426393"/>
            <a:ext cx="223226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68" name="Image 9" descr="rose-scraps-65.jpg">
            <a:extLst>
              <a:ext uri="{FF2B5EF4-FFF2-40B4-BE49-F238E27FC236}">
                <a16:creationId xmlns:a16="http://schemas.microsoft.com/office/drawing/2014/main" id="{401BB15A-B26B-4D21-9D21-1CFBCB97F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405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69" name="Image 10" descr="belgique[1].gif">
            <a:extLst>
              <a:ext uri="{FF2B5EF4-FFF2-40B4-BE49-F238E27FC236}">
                <a16:creationId xmlns:a16="http://schemas.microsoft.com/office/drawing/2014/main" id="{4F02D6E8-48A7-40DE-9A22-D0B67FA91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860C8D7-3D0C-41E6-9022-3E4FD7A9C62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Thomas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52972" name="Image 1">
            <a:extLst>
              <a:ext uri="{FF2B5EF4-FFF2-40B4-BE49-F238E27FC236}">
                <a16:creationId xmlns:a16="http://schemas.microsoft.com/office/drawing/2014/main" id="{4613F664-091A-4DB1-A59D-D0B087A0C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970588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ZoneTexte 14">
            <a:extLst>
              <a:ext uri="{FF2B5EF4-FFF2-40B4-BE49-F238E27FC236}">
                <a16:creationId xmlns:a16="http://schemas.microsoft.com/office/drawing/2014/main" id="{FA944F4B-CD2A-4B2D-B733-69439221D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50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D65F0C-D56B-455E-A36B-E4B689D636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2" name="ZoneTexte 21">
            <a:extLst>
              <a:ext uri="{FF2B5EF4-FFF2-40B4-BE49-F238E27FC236}">
                <a16:creationId xmlns:a16="http://schemas.microsoft.com/office/drawing/2014/main" id="{798240A1-C1E1-43EB-B707-87BFA6B5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10038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9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G28 – 3926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55013" name="ZoneTexte 22">
            <a:extLst>
              <a:ext uri="{FF2B5EF4-FFF2-40B4-BE49-F238E27FC236}">
                <a16:creationId xmlns:a16="http://schemas.microsoft.com/office/drawing/2014/main" id="{55D922CC-776D-41EC-947A-CA01058CA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373688"/>
            <a:ext cx="53641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Fait partie de la Brigade Spéciale du Corps 013</a:t>
            </a:r>
          </a:p>
        </p:txBody>
      </p:sp>
      <p:sp>
        <p:nvSpPr>
          <p:cNvPr id="405510" name="Espace réservé du numéro de diapositive 23">
            <a:extLst>
              <a:ext uri="{FF2B5EF4-FFF2-40B4-BE49-F238E27FC236}">
                <a16:creationId xmlns:a16="http://schemas.microsoft.com/office/drawing/2014/main" id="{68AD31A0-13D2-4424-A5FC-84DD037B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123AD-EFF2-4900-A998-9C619986B8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392</a:t>
            </a:fld>
            <a:endParaRPr lang="fr-BE" altLang="fr-FR"/>
          </a:p>
        </p:txBody>
      </p:sp>
      <p:pic>
        <p:nvPicPr>
          <p:cNvPr id="555015" name="Image 8" descr="rose-scraps-65.jpg">
            <a:extLst>
              <a:ext uri="{FF2B5EF4-FFF2-40B4-BE49-F238E27FC236}">
                <a16:creationId xmlns:a16="http://schemas.microsoft.com/office/drawing/2014/main" id="{79233700-B52C-4866-AF97-FC04286F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94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6" name="Image 9" descr="belgique[1].gif">
            <a:extLst>
              <a:ext uri="{FF2B5EF4-FFF2-40B4-BE49-F238E27FC236}">
                <a16:creationId xmlns:a16="http://schemas.microsoft.com/office/drawing/2014/main" id="{6E6D4E42-9153-4210-8353-1B12C59C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7" name="Image 1">
            <a:extLst>
              <a:ext uri="{FF2B5EF4-FFF2-40B4-BE49-F238E27FC236}">
                <a16:creationId xmlns:a16="http://schemas.microsoft.com/office/drawing/2014/main" id="{474C6C33-D229-4E15-B0BF-53831F447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2463"/>
            <a:ext cx="59213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63090E-1474-4CFE-BF8C-27553E21CB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Thomas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ZoneTexte 14">
            <a:extLst>
              <a:ext uri="{FF2B5EF4-FFF2-40B4-BE49-F238E27FC236}">
                <a16:creationId xmlns:a16="http://schemas.microsoft.com/office/drawing/2014/main" id="{D5A85BFB-DA5F-4D27-B3C3-B57E29AC4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70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E82847-F726-4C27-B40A-ED7D3D1B4F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0" name="ZoneTexte 21">
            <a:extLst>
              <a:ext uri="{FF2B5EF4-FFF2-40B4-BE49-F238E27FC236}">
                <a16:creationId xmlns:a16="http://schemas.microsoft.com/office/drawing/2014/main" id="{AA716CCA-8ACB-49EC-BCF7-7E4E0DB3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3050"/>
            <a:ext cx="4529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Vaux s/Chèvremont (B-Lg) le 6 juin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17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I37 – 1620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Vaux s/Chèvremont</a:t>
            </a:r>
          </a:p>
        </p:txBody>
      </p:sp>
      <p:sp>
        <p:nvSpPr>
          <p:cNvPr id="557061" name="ZoneTexte 22">
            <a:extLst>
              <a:ext uri="{FF2B5EF4-FFF2-40B4-BE49-F238E27FC236}">
                <a16:creationId xmlns:a16="http://schemas.microsoft.com/office/drawing/2014/main" id="{27E54684-E424-4ED5-A090-C9312ABE4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8450"/>
            <a:ext cx="3389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de vivres - Sabotages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sur la voie ferrée Liège-Verviers</a:t>
            </a:r>
          </a:p>
        </p:txBody>
      </p:sp>
      <p:sp>
        <p:nvSpPr>
          <p:cNvPr id="406534" name="Espace réservé du numéro de diapositive 23">
            <a:extLst>
              <a:ext uri="{FF2B5EF4-FFF2-40B4-BE49-F238E27FC236}">
                <a16:creationId xmlns:a16="http://schemas.microsoft.com/office/drawing/2014/main" id="{BBD0734A-64BC-4284-A493-3B72A2C4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43D15-5BE7-4223-A5CE-3D9CBBB7982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393</a:t>
            </a:fld>
            <a:endParaRPr lang="fr-BE" altLang="fr-FR"/>
          </a:p>
        </p:txBody>
      </p:sp>
      <p:pic>
        <p:nvPicPr>
          <p:cNvPr id="9" name="Image 8" descr="THONNON_Emile_11470.JPG">
            <a:extLst>
              <a:ext uri="{FF2B5EF4-FFF2-40B4-BE49-F238E27FC236}">
                <a16:creationId xmlns:a16="http://schemas.microsoft.com/office/drawing/2014/main" id="{F829743D-B40C-48C7-A73F-7FE33FB772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898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7064" name="Image 9" descr="rose-scraps-65.jpg">
            <a:extLst>
              <a:ext uri="{FF2B5EF4-FFF2-40B4-BE49-F238E27FC236}">
                <a16:creationId xmlns:a16="http://schemas.microsoft.com/office/drawing/2014/main" id="{EDE4A334-BA1B-4196-94DB-D5F8E4BEF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6513" y="32924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5" name="Image 10" descr="belgique[1].gif">
            <a:extLst>
              <a:ext uri="{FF2B5EF4-FFF2-40B4-BE49-F238E27FC236}">
                <a16:creationId xmlns:a16="http://schemas.microsoft.com/office/drawing/2014/main" id="{7178E9D1-954A-4593-BF93-EADA35B5D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6" name="Image 1">
            <a:extLst>
              <a:ext uri="{FF2B5EF4-FFF2-40B4-BE49-F238E27FC236}">
                <a16:creationId xmlns:a16="http://schemas.microsoft.com/office/drawing/2014/main" id="{C6CBE6D1-05C3-4B9F-A693-E3BFBB007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69691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7985AC-B6CB-4B9F-AD7C-C532F44FEE0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Thonnon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ZoneTexte 14">
            <a:extLst>
              <a:ext uri="{FF2B5EF4-FFF2-40B4-BE49-F238E27FC236}">
                <a16:creationId xmlns:a16="http://schemas.microsoft.com/office/drawing/2014/main" id="{FCD78830-C99B-4969-9217-98AEBAFA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91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0E44D1-C212-4F09-A1BF-6374B13D87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8" name="ZoneTexte 21">
            <a:extLst>
              <a:ext uri="{FF2B5EF4-FFF2-40B4-BE49-F238E27FC236}">
                <a16:creationId xmlns:a16="http://schemas.microsoft.com/office/drawing/2014/main" id="{4CD326BF-A8B9-49CF-A658-DA1A3EF93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6238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le 5 décembre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I22 – 1989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 Ougrée-Grands Communaux</a:t>
            </a:r>
          </a:p>
        </p:txBody>
      </p:sp>
      <p:sp>
        <p:nvSpPr>
          <p:cNvPr id="559109" name="ZoneTexte 22">
            <a:extLst>
              <a:ext uri="{FF2B5EF4-FFF2-40B4-BE49-F238E27FC236}">
                <a16:creationId xmlns:a16="http://schemas.microsoft.com/office/drawing/2014/main" id="{E02BAEEC-3073-464F-8024-AD40D33F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924550"/>
            <a:ext cx="292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</a:t>
            </a:r>
          </a:p>
        </p:txBody>
      </p:sp>
      <p:sp>
        <p:nvSpPr>
          <p:cNvPr id="407558" name="Espace réservé du numéro de diapositive 23">
            <a:extLst>
              <a:ext uri="{FF2B5EF4-FFF2-40B4-BE49-F238E27FC236}">
                <a16:creationId xmlns:a16="http://schemas.microsoft.com/office/drawing/2014/main" id="{726D0821-0A6F-430B-A390-94D9AB83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15979-49AE-40CF-B772-AD4B827CBB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394</a:t>
            </a:fld>
            <a:endParaRPr lang="fr-BE" altLang="fr-FR"/>
          </a:p>
        </p:txBody>
      </p:sp>
      <p:pic>
        <p:nvPicPr>
          <p:cNvPr id="559111" name="Image 9" descr="rose-scraps-65.jpg">
            <a:extLst>
              <a:ext uri="{FF2B5EF4-FFF2-40B4-BE49-F238E27FC236}">
                <a16:creationId xmlns:a16="http://schemas.microsoft.com/office/drawing/2014/main" id="{82A534D7-F721-4697-B290-0FCBE94D0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84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OUSSAINT_Georges_11471.jpg">
            <a:extLst>
              <a:ext uri="{FF2B5EF4-FFF2-40B4-BE49-F238E27FC236}">
                <a16:creationId xmlns:a16="http://schemas.microsoft.com/office/drawing/2014/main" id="{FAC84267-4690-4433-9CA1-EA17EA8D9B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502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9113" name="Image 11" descr="belgique[1].gif">
            <a:extLst>
              <a:ext uri="{FF2B5EF4-FFF2-40B4-BE49-F238E27FC236}">
                <a16:creationId xmlns:a16="http://schemas.microsoft.com/office/drawing/2014/main" id="{22F943D0-8F9E-4C60-8C28-DC7F8D17D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3D64E4-3073-4833-B51B-E9DDAE2D00A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Toussaint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ZoneTexte 14">
            <a:extLst>
              <a:ext uri="{FF2B5EF4-FFF2-40B4-BE49-F238E27FC236}">
                <a16:creationId xmlns:a16="http://schemas.microsoft.com/office/drawing/2014/main" id="{DEB888FE-71C5-4C74-9852-0DEB280B2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11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B6F754-58F6-4CA4-A555-57C9E60492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6" name="ZoneTexte 21">
            <a:extLst>
              <a:ext uri="{FF2B5EF4-FFF2-40B4-BE49-F238E27FC236}">
                <a16:creationId xmlns:a16="http://schemas.microsoft.com/office/drawing/2014/main" id="{58C8F844-CEE8-422B-8F74-CB818AE0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29088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Grand-Halleux (B-Lg) le 16 avril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5 octobre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février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J71 – 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561157" name="ZoneTexte 22">
            <a:extLst>
              <a:ext uri="{FF2B5EF4-FFF2-40B4-BE49-F238E27FC236}">
                <a16:creationId xmlns:a16="http://schemas.microsoft.com/office/drawing/2014/main" id="{1CDCD075-C29B-4B56-B2EF-A8FDFB77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5384800"/>
            <a:ext cx="363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Capitaine Para - Agent SOE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sauté sur le plateau de Herve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dans une sourricière</a:t>
            </a:r>
          </a:p>
        </p:txBody>
      </p:sp>
      <p:sp>
        <p:nvSpPr>
          <p:cNvPr id="408582" name="Espace réservé du numéro de diapositive 23">
            <a:extLst>
              <a:ext uri="{FF2B5EF4-FFF2-40B4-BE49-F238E27FC236}">
                <a16:creationId xmlns:a16="http://schemas.microsoft.com/office/drawing/2014/main" id="{38CD7948-3ACF-4EE4-A8A1-F228A08C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FBDB4F-8158-476E-B3C9-4766530890D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395</a:t>
            </a:fld>
            <a:endParaRPr lang="fr-BE" altLang="fr-FR"/>
          </a:p>
        </p:txBody>
      </p:sp>
      <p:pic>
        <p:nvPicPr>
          <p:cNvPr id="561159" name="Image 9" descr="rose-scraps-65.jpg">
            <a:extLst>
              <a:ext uri="{FF2B5EF4-FFF2-40B4-BE49-F238E27FC236}">
                <a16:creationId xmlns:a16="http://schemas.microsoft.com/office/drawing/2014/main" id="{FAAF0377-9375-4C89-B9DE-F7C071776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TROMME_Emile_11472_2.jpg">
            <a:extLst>
              <a:ext uri="{FF2B5EF4-FFF2-40B4-BE49-F238E27FC236}">
                <a16:creationId xmlns:a16="http://schemas.microsoft.com/office/drawing/2014/main" id="{2EB461EA-5D2B-4111-A7CF-3EEB94F91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5519" t="2902" r="13538" b="18742"/>
          <a:stretch>
            <a:fillRect/>
          </a:stretch>
        </p:blipFill>
        <p:spPr>
          <a:xfrm>
            <a:off x="611560" y="291530"/>
            <a:ext cx="2232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1161" name="Image 10" descr="belgique[1].gif">
            <a:extLst>
              <a:ext uri="{FF2B5EF4-FFF2-40B4-BE49-F238E27FC236}">
                <a16:creationId xmlns:a16="http://schemas.microsoft.com/office/drawing/2014/main" id="{F9E7256B-646E-4B38-9F8B-59F0E6C46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ABC464-CFD0-44D2-83F7-CDA02C7D2B7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Tromme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ZoneTexte 14">
            <a:extLst>
              <a:ext uri="{FF2B5EF4-FFF2-40B4-BE49-F238E27FC236}">
                <a16:creationId xmlns:a16="http://schemas.microsoft.com/office/drawing/2014/main" id="{8EC7478A-E6F0-49A4-BC2C-EFF098C3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32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31DC57-166C-4D40-A4AC-6DDA654AF5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ZoneTexte 21">
            <a:extLst>
              <a:ext uri="{FF2B5EF4-FFF2-40B4-BE49-F238E27FC236}">
                <a16:creationId xmlns:a16="http://schemas.microsoft.com/office/drawing/2014/main" id="{FAD1D117-0861-40A9-B149-219B7C44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08450"/>
            <a:ext cx="5037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Chaudfontaine (B-Lg) le 19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G43 – 1517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Ninane2</a:t>
            </a:r>
          </a:p>
        </p:txBody>
      </p:sp>
      <p:sp>
        <p:nvSpPr>
          <p:cNvPr id="563205" name="ZoneTexte 22">
            <a:extLst>
              <a:ext uri="{FF2B5EF4-FFF2-40B4-BE49-F238E27FC236}">
                <a16:creationId xmlns:a16="http://schemas.microsoft.com/office/drawing/2014/main" id="{BA198C43-83CD-47E8-B0C5-3ACB0D392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808538"/>
            <a:ext cx="51482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Adjoint au Chef de section - Chef secteur des Violettes - Information - Recrutement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Faux papiers - Aide aux Réfractaires</a:t>
            </a:r>
          </a:p>
        </p:txBody>
      </p:sp>
      <p:sp>
        <p:nvSpPr>
          <p:cNvPr id="409606" name="Espace réservé du numéro de diapositive 23">
            <a:extLst>
              <a:ext uri="{FF2B5EF4-FFF2-40B4-BE49-F238E27FC236}">
                <a16:creationId xmlns:a16="http://schemas.microsoft.com/office/drawing/2014/main" id="{683F67DC-D0AE-44C6-AD00-AC7CBD639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7955FD-AFBD-4CD0-941C-6BC077E1461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396</a:t>
            </a:fld>
            <a:endParaRPr lang="fr-BE" altLang="fr-FR"/>
          </a:p>
        </p:txBody>
      </p:sp>
      <p:pic>
        <p:nvPicPr>
          <p:cNvPr id="563207" name="Image 9" descr="rose-scraps-65.jpg">
            <a:extLst>
              <a:ext uri="{FF2B5EF4-FFF2-40B4-BE49-F238E27FC236}">
                <a16:creationId xmlns:a16="http://schemas.microsoft.com/office/drawing/2014/main" id="{894FA1D4-E188-44DE-AB40-0628FAE80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52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ROUSSON_Felix_11473.jpg">
            <a:extLst>
              <a:ext uri="{FF2B5EF4-FFF2-40B4-BE49-F238E27FC236}">
                <a16:creationId xmlns:a16="http://schemas.microsoft.com/office/drawing/2014/main" id="{3F809A9B-E85A-41D4-962C-CA510D9089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255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09" name="Image 11" descr="belgique[1].gif">
            <a:extLst>
              <a:ext uri="{FF2B5EF4-FFF2-40B4-BE49-F238E27FC236}">
                <a16:creationId xmlns:a16="http://schemas.microsoft.com/office/drawing/2014/main" id="{5EBF620D-3505-48E6-8A39-05BF5D34C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10" name="Image 1">
            <a:extLst>
              <a:ext uri="{FF2B5EF4-FFF2-40B4-BE49-F238E27FC236}">
                <a16:creationId xmlns:a16="http://schemas.microsoft.com/office/drawing/2014/main" id="{ACD9CF56-FB7B-4020-A0E0-201DA6A86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86463"/>
            <a:ext cx="11096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A7A70D2-A505-4305-BDDD-131C530C79B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Trousson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ZoneTexte 14">
            <a:extLst>
              <a:ext uri="{FF2B5EF4-FFF2-40B4-BE49-F238E27FC236}">
                <a16:creationId xmlns:a16="http://schemas.microsoft.com/office/drawing/2014/main" id="{F8EEF29E-89EC-4BBA-9D54-D39A07AA7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52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3204FB-6BA5-442A-922C-733CC2D78E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2" name="ZoneTexte 21">
            <a:extLst>
              <a:ext uri="{FF2B5EF4-FFF2-40B4-BE49-F238E27FC236}">
                <a16:creationId xmlns:a16="http://schemas.microsoft.com/office/drawing/2014/main" id="{A427DB3D-9E1A-4600-9B2F-CA2C54F0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097338"/>
            <a:ext cx="39036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1 février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J16 – 2210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5253" name="ZoneTexte 22">
            <a:extLst>
              <a:ext uri="{FF2B5EF4-FFF2-40B4-BE49-F238E27FC236}">
                <a16:creationId xmlns:a16="http://schemas.microsoft.com/office/drawing/2014/main" id="{C870C0E4-2722-4C47-87A3-014EB909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25" y="53736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410630" name="Espace réservé du numéro de diapositive 23">
            <a:extLst>
              <a:ext uri="{FF2B5EF4-FFF2-40B4-BE49-F238E27FC236}">
                <a16:creationId xmlns:a16="http://schemas.microsoft.com/office/drawing/2014/main" id="{7F6E0417-6A32-4673-90A2-68034CCF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9781AF-C65A-4474-82DD-7BBFE718ED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397</a:t>
            </a:fld>
            <a:endParaRPr lang="fr-BE" altLang="fr-FR"/>
          </a:p>
        </p:txBody>
      </p:sp>
      <p:pic>
        <p:nvPicPr>
          <p:cNvPr id="565255" name="Image 9" descr="rose-scraps-65.jpg">
            <a:extLst>
              <a:ext uri="{FF2B5EF4-FFF2-40B4-BE49-F238E27FC236}">
                <a16:creationId xmlns:a16="http://schemas.microsoft.com/office/drawing/2014/main" id="{C98C354C-77FB-4C55-9883-865F8AE53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020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ULKENS_Joseph_11474.JPG">
            <a:extLst>
              <a:ext uri="{FF2B5EF4-FFF2-40B4-BE49-F238E27FC236}">
                <a16:creationId xmlns:a16="http://schemas.microsoft.com/office/drawing/2014/main" id="{2E464FBC-D4D9-4F45-9848-8A21FACE58E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412" y="386011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5257" name="Image 11" descr="belgique[1].gif">
            <a:extLst>
              <a:ext uri="{FF2B5EF4-FFF2-40B4-BE49-F238E27FC236}">
                <a16:creationId xmlns:a16="http://schemas.microsoft.com/office/drawing/2014/main" id="{66D8BDEB-CECE-4CAF-A895-8EC44287D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5258" name="Image 1">
            <a:extLst>
              <a:ext uri="{FF2B5EF4-FFF2-40B4-BE49-F238E27FC236}">
                <a16:creationId xmlns:a16="http://schemas.microsoft.com/office/drawing/2014/main" id="{C3101B43-25FB-4046-89A4-57BBCFA16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661025"/>
            <a:ext cx="6191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F72BAD1-3B0A-4650-847D-03529383A4E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Tulkens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E1DA2CF-02D4-4068-BD07-87F751FCBC35}"/>
              </a:ext>
            </a:extLst>
          </p:cNvPr>
          <p:cNvGraphicFramePr>
            <a:graphicFrameLocks noGrp="1"/>
          </p:cNvGraphicFramePr>
          <p:nvPr/>
        </p:nvGraphicFramePr>
        <p:xfrm>
          <a:off x="3132138" y="1268413"/>
          <a:ext cx="5761037" cy="1368425"/>
        </p:xfrm>
        <a:graphic>
          <a:graphicData uri="http://schemas.openxmlformats.org/drawingml/2006/table">
            <a:tbl>
              <a:tblPr/>
              <a:tblGrid>
                <a:gridCol w="576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Sylvain Van De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Waele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7300" name="ZoneTexte 14">
            <a:extLst>
              <a:ext uri="{FF2B5EF4-FFF2-40B4-BE49-F238E27FC236}">
                <a16:creationId xmlns:a16="http://schemas.microsoft.com/office/drawing/2014/main" id="{4E85A509-33BD-439A-B962-4F441C59E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7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80FBA8-DE6B-4A14-B128-16C487A84B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2" name="ZoneTexte 21">
            <a:extLst>
              <a:ext uri="{FF2B5EF4-FFF2-40B4-BE49-F238E27FC236}">
                <a16:creationId xmlns:a16="http://schemas.microsoft.com/office/drawing/2014/main" id="{F5F8E096-6BBA-40E1-A2AE-58EDAE2EE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(B-Bxl) le 16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G03 – 3374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7303" name="ZoneTexte 22">
            <a:extLst>
              <a:ext uri="{FF2B5EF4-FFF2-40B4-BE49-F238E27FC236}">
                <a16:creationId xmlns:a16="http://schemas.microsoft.com/office/drawing/2014/main" id="{1B76B393-E504-487B-910B-E23E39A7E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61025"/>
            <a:ext cx="543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qui lui furent confiées</a:t>
            </a:r>
          </a:p>
        </p:txBody>
      </p:sp>
      <p:sp>
        <p:nvSpPr>
          <p:cNvPr id="411656" name="Espace réservé du numéro de diapositive 23">
            <a:extLst>
              <a:ext uri="{FF2B5EF4-FFF2-40B4-BE49-F238E27FC236}">
                <a16:creationId xmlns:a16="http://schemas.microsoft.com/office/drawing/2014/main" id="{001BBF77-2E2F-4745-B08D-60896FED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5F23C-E105-43BD-9531-F18512C8B3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398</a:t>
            </a:fld>
            <a:endParaRPr lang="fr-BE" altLang="fr-FR"/>
          </a:p>
        </p:txBody>
      </p:sp>
      <p:pic>
        <p:nvPicPr>
          <p:cNvPr id="567305" name="Image 8" descr="rose-scraps-65.jpg">
            <a:extLst>
              <a:ext uri="{FF2B5EF4-FFF2-40B4-BE49-F238E27FC236}">
                <a16:creationId xmlns:a16="http://schemas.microsoft.com/office/drawing/2014/main" id="{00010A26-E816-4BE7-AEC5-B5CEAADC2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306" name="Image 9" descr="belgique[1].gif">
            <a:extLst>
              <a:ext uri="{FF2B5EF4-FFF2-40B4-BE49-F238E27FC236}">
                <a16:creationId xmlns:a16="http://schemas.microsoft.com/office/drawing/2014/main" id="{AC212963-7F42-47E0-B3E9-631FE8295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307" name="Image 1">
            <a:extLst>
              <a:ext uri="{FF2B5EF4-FFF2-40B4-BE49-F238E27FC236}">
                <a16:creationId xmlns:a16="http://schemas.microsoft.com/office/drawing/2014/main" id="{F09B32FB-817F-4D44-A28E-4E23C46FA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840413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ZoneTexte 14">
            <a:extLst>
              <a:ext uri="{FF2B5EF4-FFF2-40B4-BE49-F238E27FC236}">
                <a16:creationId xmlns:a16="http://schemas.microsoft.com/office/drawing/2014/main" id="{B80397FD-B274-4BC0-9C5D-ADE24CA9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93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075735-A22E-4B80-A36E-B16D7CEC38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9348" name="ZoneTexte 21">
            <a:extLst>
              <a:ext uri="{FF2B5EF4-FFF2-40B4-BE49-F238E27FC236}">
                <a16:creationId xmlns:a16="http://schemas.microsoft.com/office/drawing/2014/main" id="{0B107928-3C79-4C13-A9D0-0C7C67BD4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833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17 avril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29 juin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15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I48 – 1961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9349" name="ZoneTexte 22">
            <a:extLst>
              <a:ext uri="{FF2B5EF4-FFF2-40B4-BE49-F238E27FC236}">
                <a16:creationId xmlns:a16="http://schemas.microsoft.com/office/drawing/2014/main" id="{64CA6CD9-D630-440D-BC50-D9A7148F0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376863"/>
            <a:ext cx="5735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ARA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(Le Courrier de la Meuse - La Vérité - La Libre Belgique), tracts - Se consacra sans réserve au sein d'un SRA</a:t>
            </a:r>
          </a:p>
        </p:txBody>
      </p:sp>
      <p:sp>
        <p:nvSpPr>
          <p:cNvPr id="412678" name="Espace réservé du numéro de diapositive 23">
            <a:extLst>
              <a:ext uri="{FF2B5EF4-FFF2-40B4-BE49-F238E27FC236}">
                <a16:creationId xmlns:a16="http://schemas.microsoft.com/office/drawing/2014/main" id="{11368923-24CC-48B2-8E07-BE4F271C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0C9C7-1AF5-4689-98EA-B73636F954C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399</a:t>
            </a:fld>
            <a:endParaRPr lang="fr-BE" altLang="fr-FR"/>
          </a:p>
        </p:txBody>
      </p:sp>
      <p:pic>
        <p:nvPicPr>
          <p:cNvPr id="9" name="Image 8" descr="VAN_DEST_Felicien_11475.jpg">
            <a:extLst>
              <a:ext uri="{FF2B5EF4-FFF2-40B4-BE49-F238E27FC236}">
                <a16:creationId xmlns:a16="http://schemas.microsoft.com/office/drawing/2014/main" id="{712EB56E-C330-4EAE-8F87-55CF1FA2AD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535" y="407692"/>
            <a:ext cx="223226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9352" name="Image 9" descr="rose-scraps-65.jpg">
            <a:extLst>
              <a:ext uri="{FF2B5EF4-FFF2-40B4-BE49-F238E27FC236}">
                <a16:creationId xmlns:a16="http://schemas.microsoft.com/office/drawing/2014/main" id="{411B6825-C874-4DD0-83C0-205BCB12E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3" name="Image 10" descr="belgique[1].gif">
            <a:extLst>
              <a:ext uri="{FF2B5EF4-FFF2-40B4-BE49-F238E27FC236}">
                <a16:creationId xmlns:a16="http://schemas.microsoft.com/office/drawing/2014/main" id="{F117353D-CC34-433F-82FF-2100B95F3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4" name="Image 1">
            <a:extLst>
              <a:ext uri="{FF2B5EF4-FFF2-40B4-BE49-F238E27FC236}">
                <a16:creationId xmlns:a16="http://schemas.microsoft.com/office/drawing/2014/main" id="{4B9E8893-ED92-463C-BBB7-5F9869676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991225"/>
            <a:ext cx="9096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B2B4CA-20EB-44E1-83E8-2B4AC94151D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Félicien Van Dest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FDBFD-E30C-495D-9E7C-A36FF936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025" y="260350"/>
            <a:ext cx="4679950" cy="7254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BE" sz="4400" dirty="0">
                <a:latin typeface="Calibri" pitchFamily="34" charset="0"/>
              </a:rPr>
              <a:t>REMERCIEMENTS</a:t>
            </a:r>
          </a:p>
        </p:txBody>
      </p:sp>
      <p:sp>
        <p:nvSpPr>
          <p:cNvPr id="8195" name="Espace réservé du numéro de diapositive 2">
            <a:extLst>
              <a:ext uri="{FF2B5EF4-FFF2-40B4-BE49-F238E27FC236}">
                <a16:creationId xmlns:a16="http://schemas.microsoft.com/office/drawing/2014/main" id="{1165E850-D388-4355-865B-BCC3DC7886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BE917-1C63-4CC0-B1DB-6BD908B74A3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BE" alt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7D4E85-6203-445D-AD9F-68CD49DC9D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908720"/>
            <a:ext cx="8496300" cy="5231606"/>
          </a:xfrm>
        </p:spPr>
        <p:txBody>
          <a:bodyPr>
            <a:normAutofit fontScale="55000" lnSpcReduction="20000"/>
          </a:bodyPr>
          <a:lstStyle/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Ce travail de fourmi de plusieurs mois va permettre ci-dessous de vous présenter cette projection la plus précise possible. A sa lecture, vous constaterez qu’il manque encore nombre d’éléments pour qu’elle soit vraiment complète. Nous continuerons donc à faire des recherches. Si nous sommes parvenus à un tel résultat, c’est grâce aux nombreuses recherches sur internet et aux renseignements fournis.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Les premiers remerciements vont au site web « Bel-memorial.be » qui a recensé depuis longtemps les héros fusillés.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Les remerciements vont également au Colonel </a:t>
            </a:r>
            <a:r>
              <a:rPr lang="fr-BE" sz="2900" dirty="0" err="1">
                <a:latin typeface="Calibri" pitchFamily="34" charset="0"/>
              </a:rPr>
              <a:t>e.r</a:t>
            </a:r>
            <a:r>
              <a:rPr lang="fr-BE" sz="2900" dirty="0">
                <a:latin typeface="Calibri" pitchFamily="34" charset="0"/>
              </a:rPr>
              <a:t>. Joseph </a:t>
            </a:r>
            <a:r>
              <a:rPr lang="fr-BE" sz="2900" dirty="0" err="1">
                <a:latin typeface="Calibri" pitchFamily="34" charset="0"/>
              </a:rPr>
              <a:t>Linsmeau</a:t>
            </a:r>
            <a:r>
              <a:rPr lang="fr-BE" sz="2900" dirty="0">
                <a:latin typeface="Calibri" pitchFamily="34" charset="0"/>
              </a:rPr>
              <a:t>, Vice-Président de la Fondation de l’Armée Secrète qui a compulsé ses archives personnelles.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Nous remercions le Colonel IMM </a:t>
            </a:r>
            <a:r>
              <a:rPr lang="fr-BE" sz="2900" dirty="0" err="1">
                <a:latin typeface="Calibri" pitchFamily="34" charset="0"/>
              </a:rPr>
              <a:t>e.r</a:t>
            </a:r>
            <a:r>
              <a:rPr lang="fr-BE" sz="2900" dirty="0">
                <a:latin typeface="Calibri" pitchFamily="34" charset="0"/>
              </a:rPr>
              <a:t>. Fernand Gérard, qui nous a fourni le listing allemand des fusillés.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Nos remerciements, chaleureux et sincères, vont aussi au Commandant Eric </a:t>
            </a:r>
            <a:r>
              <a:rPr lang="fr-BE" sz="2900" dirty="0" err="1">
                <a:latin typeface="Calibri" pitchFamily="34" charset="0"/>
              </a:rPr>
              <a:t>Niederprum</a:t>
            </a:r>
            <a:r>
              <a:rPr lang="fr-BE" sz="2900" dirty="0">
                <a:latin typeface="Calibri" pitchFamily="34" charset="0"/>
              </a:rPr>
              <a:t>, ancien Chef de la sous-section Notariat à la Direction Générale des Ressources Humaines de la Défense et à son équipe, qui ont corrigé durant plusieurs mois, ligne par ligne, le fichier base.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Nous remercions également le Père Michel </a:t>
            </a:r>
            <a:r>
              <a:rPr lang="fr-BE" sz="2900" dirty="0" err="1">
                <a:latin typeface="Calibri" pitchFamily="34" charset="0"/>
              </a:rPr>
              <a:t>Lixon</a:t>
            </a:r>
            <a:r>
              <a:rPr lang="fr-BE" sz="2900" dirty="0">
                <a:latin typeface="Calibri" pitchFamily="34" charset="0"/>
              </a:rPr>
              <a:t> pour son incroyable travail de fourmi, qui a recherché les familles des fusillés et a obtenu de précieux renseignements.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Nous remercions également et très sincèrement toutes les autorités, belges et étrangères, et toutes les personnes qui nous ont permis de compléter nos </a:t>
            </a:r>
            <a:r>
              <a:rPr lang="fr-BE" sz="2900" dirty="0" err="1">
                <a:latin typeface="Calibri" pitchFamily="34" charset="0"/>
              </a:rPr>
              <a:t>dias</a:t>
            </a:r>
            <a:r>
              <a:rPr lang="fr-BE" sz="2900" dirty="0">
                <a:latin typeface="Calibri" pitchFamily="34" charset="0"/>
              </a:rPr>
              <a:t>.</a:t>
            </a:r>
          </a:p>
          <a:p>
            <a:pPr algn="just" eaLnBrk="1" fontAlgn="auto" hangingPunct="1">
              <a:defRPr/>
            </a:pPr>
            <a:r>
              <a:rPr lang="fr-BE" sz="29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Sans cette collaboration de tous les instants, nous n’aurions pu arriver à un tel résultat. Soyez toutes et tous remerciés.</a:t>
            </a: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</p:txBody>
      </p:sp>
      <p:sp>
        <p:nvSpPr>
          <p:cNvPr id="9221" name="ZoneTexte 4">
            <a:extLst>
              <a:ext uri="{FF2B5EF4-FFF2-40B4-BE49-F238E27FC236}">
                <a16:creationId xmlns:a16="http://schemas.microsoft.com/office/drawing/2014/main" id="{11D77A62-E000-40AC-9C44-FE2D02C7F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237288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Michel CAILLET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B06C8EA-5701-44B4-AAFE-EAECA4CC888D}"/>
              </a:ext>
            </a:extLst>
          </p:cNvPr>
          <p:cNvGraphicFramePr>
            <a:graphicFrameLocks noGrp="1"/>
          </p:cNvGraphicFramePr>
          <p:nvPr/>
        </p:nvGraphicFramePr>
        <p:xfrm>
          <a:off x="3860800" y="1268413"/>
          <a:ext cx="4995863" cy="1341437"/>
        </p:xfrm>
        <a:graphic>
          <a:graphicData uri="http://schemas.openxmlformats.org/drawingml/2006/table">
            <a:tbl>
              <a:tblPr/>
              <a:tblGrid>
                <a:gridCol w="499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Blocteur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108" name="ZoneTexte 14">
            <a:extLst>
              <a:ext uri="{FF2B5EF4-FFF2-40B4-BE49-F238E27FC236}">
                <a16:creationId xmlns:a16="http://schemas.microsoft.com/office/drawing/2014/main" id="{E954A7C0-75C9-420B-9322-8A559C05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B4E7EAD-550E-4DDD-9790-B5502732D9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Image 17" descr="belgique[1].gif">
            <a:extLst>
              <a:ext uri="{FF2B5EF4-FFF2-40B4-BE49-F238E27FC236}">
                <a16:creationId xmlns:a16="http://schemas.microsoft.com/office/drawing/2014/main" id="{791C5DE8-45FC-41E5-9520-96F1FFA7A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ZoneTexte 21">
            <a:extLst>
              <a:ext uri="{FF2B5EF4-FFF2-40B4-BE49-F238E27FC236}">
                <a16:creationId xmlns:a16="http://schemas.microsoft.com/office/drawing/2014/main" id="{A53D6441-3103-43C0-9126-81B00ACAD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608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Sart-lez-Spa  (B-Lg) le 19 septembre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H02 - 1489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 le 14 avril 1945 à Sart-lez-Spa</a:t>
            </a:r>
          </a:p>
        </p:txBody>
      </p:sp>
      <p:sp>
        <p:nvSpPr>
          <p:cNvPr id="47112" name="ZoneTexte 22">
            <a:extLst>
              <a:ext uri="{FF2B5EF4-FFF2-40B4-BE49-F238E27FC236}">
                <a16:creationId xmlns:a16="http://schemas.microsoft.com/office/drawing/2014/main" id="{74ECF02E-AC75-4ECC-9E3F-AAFB81715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49875"/>
            <a:ext cx="4429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des Eaux et Forêts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clandestine-Transport d'armes-Sabotages</a:t>
            </a:r>
          </a:p>
        </p:txBody>
      </p:sp>
      <p:sp>
        <p:nvSpPr>
          <p:cNvPr id="45065" name="Espace réservé du numéro de diapositive 23">
            <a:extLst>
              <a:ext uri="{FF2B5EF4-FFF2-40B4-BE49-F238E27FC236}">
                <a16:creationId xmlns:a16="http://schemas.microsoft.com/office/drawing/2014/main" id="{B89AE436-2B3B-43B6-8FE4-F8705E3D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6BCEF1-58B2-4F1F-9012-9B18D765AE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fr-BE" altLang="fr-FR"/>
          </a:p>
        </p:txBody>
      </p:sp>
      <p:pic>
        <p:nvPicPr>
          <p:cNvPr id="11" name="Image 10" descr="BLOCTEUR_Joseph_11140_1.jpg">
            <a:extLst>
              <a:ext uri="{FF2B5EF4-FFF2-40B4-BE49-F238E27FC236}">
                <a16:creationId xmlns:a16="http://schemas.microsoft.com/office/drawing/2014/main" id="{846A004E-F2C9-44F2-AA2F-AA6BDFBC8C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5" name="Image 9" descr="rose-scraps-65.jpg">
            <a:extLst>
              <a:ext uri="{FF2B5EF4-FFF2-40B4-BE49-F238E27FC236}">
                <a16:creationId xmlns:a16="http://schemas.microsoft.com/office/drawing/2014/main" id="{54137AE4-8140-4EC7-AEFE-BFF9D27A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CTEUR_Joseph_11140_1.jpg">
            <a:extLst>
              <a:ext uri="{FF2B5EF4-FFF2-40B4-BE49-F238E27FC236}">
                <a16:creationId xmlns:a16="http://schemas.microsoft.com/office/drawing/2014/main" id="{23926555-DB24-42E8-B3B4-7353EB951A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7" name="Image 1">
            <a:extLst>
              <a:ext uri="{FF2B5EF4-FFF2-40B4-BE49-F238E27FC236}">
                <a16:creationId xmlns:a16="http://schemas.microsoft.com/office/drawing/2014/main" id="{2FFB1ACD-142D-4C75-892B-21E0D5905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05488"/>
            <a:ext cx="5762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8ACF890F-E507-4645-9C67-81050D1BB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3.355           N° du prisonnier: 1.489</a:t>
            </a:r>
          </a:p>
        </p:txBody>
      </p:sp>
      <p:pic>
        <p:nvPicPr>
          <p:cNvPr id="14" name="Image 12">
            <a:extLst>
              <a:ext uri="{FF2B5EF4-FFF2-40B4-BE49-F238E27FC236}">
                <a16:creationId xmlns:a16="http://schemas.microsoft.com/office/drawing/2014/main" id="{36039DF8-3A98-41F6-9549-5A8C8C1B1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7244"/>
            <a:ext cx="10779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ZoneTexte 14">
            <a:extLst>
              <a:ext uri="{FF2B5EF4-FFF2-40B4-BE49-F238E27FC236}">
                <a16:creationId xmlns:a16="http://schemas.microsoft.com/office/drawing/2014/main" id="{61470859-CE3F-4FD7-9A1B-AD5F5B66A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13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048B3D9-4F63-49E1-BDAC-AE6B55910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1396" name="ZoneTexte 21">
            <a:extLst>
              <a:ext uri="{FF2B5EF4-FFF2-40B4-BE49-F238E27FC236}">
                <a16:creationId xmlns:a16="http://schemas.microsoft.com/office/drawing/2014/main" id="{53E5122A-94B3-488A-A98B-B08CA1D1D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21150"/>
            <a:ext cx="40147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4 octobre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J41 – 1636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71397" name="ZoneTexte 22">
            <a:extLst>
              <a:ext uri="{FF2B5EF4-FFF2-40B4-BE49-F238E27FC236}">
                <a16:creationId xmlns:a16="http://schemas.microsoft.com/office/drawing/2014/main" id="{33BB1530-481A-4CE8-A8F3-29B4DFD8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395913"/>
            <a:ext cx="5253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médicaments - Sabotages - Fournit des timbres de ravitaillement aux réfractaires - Presse clandestine</a:t>
            </a:r>
          </a:p>
        </p:txBody>
      </p:sp>
      <p:sp>
        <p:nvSpPr>
          <p:cNvPr id="413702" name="Espace réservé du numéro de diapositive 23">
            <a:extLst>
              <a:ext uri="{FF2B5EF4-FFF2-40B4-BE49-F238E27FC236}">
                <a16:creationId xmlns:a16="http://schemas.microsoft.com/office/drawing/2014/main" id="{73486A78-FE78-48B4-9010-5FBCA3F7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FBC342-8D67-4FED-9DC7-DB0148DEAD4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400</a:t>
            </a:fld>
            <a:endParaRPr lang="fr-BE" altLang="fr-FR"/>
          </a:p>
        </p:txBody>
      </p:sp>
      <p:pic>
        <p:nvPicPr>
          <p:cNvPr id="571399" name="Image 9" descr="rose-scraps-65.jpg">
            <a:extLst>
              <a:ext uri="{FF2B5EF4-FFF2-40B4-BE49-F238E27FC236}">
                <a16:creationId xmlns:a16="http://schemas.microsoft.com/office/drawing/2014/main" id="{2C7453E4-912B-454B-9BC3-389353FB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26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VAN_LOO_Henri_11479.jpg">
            <a:extLst>
              <a:ext uri="{FF2B5EF4-FFF2-40B4-BE49-F238E27FC236}">
                <a16:creationId xmlns:a16="http://schemas.microsoft.com/office/drawing/2014/main" id="{090265FD-62D1-4B0C-B742-0AA470D663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144" y="3689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1401" name="Image 11" descr="belgique[1].gif">
            <a:extLst>
              <a:ext uri="{FF2B5EF4-FFF2-40B4-BE49-F238E27FC236}">
                <a16:creationId xmlns:a16="http://schemas.microsoft.com/office/drawing/2014/main" id="{FDE17792-F674-40E3-8B3C-60E3D4480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1402" name="Image 1">
            <a:extLst>
              <a:ext uri="{FF2B5EF4-FFF2-40B4-BE49-F238E27FC236}">
                <a16:creationId xmlns:a16="http://schemas.microsoft.com/office/drawing/2014/main" id="{F88724ED-1A8F-4273-A070-498ECD05B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975350"/>
            <a:ext cx="7699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5291D3-8E99-4F87-9AB0-A7E4B899AC52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76825" cy="1368425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Loo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FC4F99-F96F-4400-8865-3E3CFE6B3572}"/>
              </a:ext>
            </a:extLst>
          </p:cNvPr>
          <p:cNvGraphicFramePr>
            <a:graphicFrameLocks noGrp="1"/>
          </p:cNvGraphicFramePr>
          <p:nvPr/>
        </p:nvGraphicFramePr>
        <p:xfrm>
          <a:off x="3260725" y="1268413"/>
          <a:ext cx="5761038" cy="1368425"/>
        </p:xfrm>
        <a:graphic>
          <a:graphicData uri="http://schemas.openxmlformats.org/drawingml/2006/table">
            <a:tbl>
              <a:tblPr/>
              <a:tblGrid>
                <a:gridCol w="576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Van Overschelde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44" name="ZoneTexte 14">
            <a:extLst>
              <a:ext uri="{FF2B5EF4-FFF2-40B4-BE49-F238E27FC236}">
                <a16:creationId xmlns:a16="http://schemas.microsoft.com/office/drawing/2014/main" id="{A67DDADE-5E96-4952-8CCE-2C3F76E91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3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B4080D-198F-444C-A72C-DD53D9572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6" name="ZoneTexte 21">
            <a:extLst>
              <a:ext uri="{FF2B5EF4-FFF2-40B4-BE49-F238E27FC236}">
                <a16:creationId xmlns:a16="http://schemas.microsoft.com/office/drawing/2014/main" id="{B544678C-0436-40DE-B5DE-23D1FC48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3927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K04 – 1531</a:t>
            </a:r>
          </a:p>
        </p:txBody>
      </p:sp>
      <p:sp>
        <p:nvSpPr>
          <p:cNvPr id="573447" name="ZoneTexte 22">
            <a:extLst>
              <a:ext uri="{FF2B5EF4-FFF2-40B4-BE49-F238E27FC236}">
                <a16:creationId xmlns:a16="http://schemas.microsoft.com/office/drawing/2014/main" id="{7766BA55-F0E6-43DF-811B-B61C96F6C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14728" name="Espace réservé du numéro de diapositive 23">
            <a:extLst>
              <a:ext uri="{FF2B5EF4-FFF2-40B4-BE49-F238E27FC236}">
                <a16:creationId xmlns:a16="http://schemas.microsoft.com/office/drawing/2014/main" id="{1CED9B94-FD91-46C4-B924-184C0C99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C5C93-5546-494A-9B69-35EB33D061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401</a:t>
            </a:fld>
            <a:endParaRPr lang="fr-BE" altLang="fr-FR"/>
          </a:p>
        </p:txBody>
      </p:sp>
      <p:pic>
        <p:nvPicPr>
          <p:cNvPr id="573449" name="Image 8" descr="rose-scraps-65.jpg">
            <a:extLst>
              <a:ext uri="{FF2B5EF4-FFF2-40B4-BE49-F238E27FC236}">
                <a16:creationId xmlns:a16="http://schemas.microsoft.com/office/drawing/2014/main" id="{739E1D4B-2A12-450E-BAC5-8DAB91B27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50" name="Image 9" descr="belgique[1].gif">
            <a:extLst>
              <a:ext uri="{FF2B5EF4-FFF2-40B4-BE49-F238E27FC236}">
                <a16:creationId xmlns:a16="http://schemas.microsoft.com/office/drawing/2014/main" id="{B454A6F7-EF8A-4546-88C8-70A76A7ED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8705071-7793-4F7C-89DC-5962A0D7B860}"/>
              </a:ext>
            </a:extLst>
          </p:cNvPr>
          <p:cNvGraphicFramePr>
            <a:graphicFrameLocks noGrp="1"/>
          </p:cNvGraphicFramePr>
          <p:nvPr/>
        </p:nvGraphicFramePr>
        <p:xfrm>
          <a:off x="3335338" y="1250950"/>
          <a:ext cx="5761037" cy="1368425"/>
        </p:xfrm>
        <a:graphic>
          <a:graphicData uri="http://schemas.openxmlformats.org/drawingml/2006/table">
            <a:tbl>
              <a:tblPr/>
              <a:tblGrid>
                <a:gridCol w="576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Vandenwijngaerd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5492" name="ZoneTexte 14">
            <a:extLst>
              <a:ext uri="{FF2B5EF4-FFF2-40B4-BE49-F238E27FC236}">
                <a16:creationId xmlns:a16="http://schemas.microsoft.com/office/drawing/2014/main" id="{3765F79B-3658-481D-AF24-6BF83705F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5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797EA1D-047D-46E0-AE3C-2B205FACE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494" name="ZoneTexte 21">
            <a:extLst>
              <a:ext uri="{FF2B5EF4-FFF2-40B4-BE49-F238E27FC236}">
                <a16:creationId xmlns:a16="http://schemas.microsoft.com/office/drawing/2014/main" id="{EE41FDF8-A4FA-4595-AFE6-1C20A07D5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le 30 décembre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G71 – 1508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75495" name="ZoneTexte 22">
            <a:extLst>
              <a:ext uri="{FF2B5EF4-FFF2-40B4-BE49-F238E27FC236}">
                <a16:creationId xmlns:a16="http://schemas.microsoft.com/office/drawing/2014/main" id="{7C83B40D-8945-40B6-A923-372F2AE77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5" y="59150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</a:t>
            </a:r>
          </a:p>
        </p:txBody>
      </p:sp>
      <p:sp>
        <p:nvSpPr>
          <p:cNvPr id="415752" name="Espace réservé du numéro de diapositive 23">
            <a:extLst>
              <a:ext uri="{FF2B5EF4-FFF2-40B4-BE49-F238E27FC236}">
                <a16:creationId xmlns:a16="http://schemas.microsoft.com/office/drawing/2014/main" id="{29C46954-FE5C-4805-805D-8B7476C0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5EC2D-C6EA-45D4-8EE4-CC3CC926071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402</a:t>
            </a:fld>
            <a:endParaRPr lang="fr-BE" altLang="fr-FR"/>
          </a:p>
        </p:txBody>
      </p:sp>
      <p:pic>
        <p:nvPicPr>
          <p:cNvPr id="9" name="Image 8" descr="VANDENWYNGAERT_Jean_11477.jpg">
            <a:extLst>
              <a:ext uri="{FF2B5EF4-FFF2-40B4-BE49-F238E27FC236}">
                <a16:creationId xmlns:a16="http://schemas.microsoft.com/office/drawing/2014/main" id="{3485D69A-9FA5-4FDB-BC79-2B620EE919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667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5498" name="Image 9" descr="rose-scraps-65.jpg">
            <a:extLst>
              <a:ext uri="{FF2B5EF4-FFF2-40B4-BE49-F238E27FC236}">
                <a16:creationId xmlns:a16="http://schemas.microsoft.com/office/drawing/2014/main" id="{000FAB68-F50A-4972-B513-DD579AAE2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5499" name="Image 10" descr="belgique[1].gif">
            <a:extLst>
              <a:ext uri="{FF2B5EF4-FFF2-40B4-BE49-F238E27FC236}">
                <a16:creationId xmlns:a16="http://schemas.microsoft.com/office/drawing/2014/main" id="{E6BA2358-0DDF-40F7-BFAF-55D344ADA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8F9677-03B4-43DE-91A5-6E2124C4B48B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400675" cy="1368425"/>
        </p:xfrm>
        <a:graphic>
          <a:graphicData uri="http://schemas.openxmlformats.org/drawingml/2006/table">
            <a:tbl>
              <a:tblPr/>
              <a:tblGrid>
                <a:gridCol w="54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Vanduynslaeger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7540" name="ZoneTexte 14">
            <a:extLst>
              <a:ext uri="{FF2B5EF4-FFF2-40B4-BE49-F238E27FC236}">
                <a16:creationId xmlns:a16="http://schemas.microsoft.com/office/drawing/2014/main" id="{0A4A0D95-1BA7-497C-BA89-460FE47E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7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8054EDF-63CD-455E-9727-E371240C52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7542" name="ZoneTexte 21">
            <a:extLst>
              <a:ext uri="{FF2B5EF4-FFF2-40B4-BE49-F238E27FC236}">
                <a16:creationId xmlns:a16="http://schemas.microsoft.com/office/drawing/2014/main" id="{F96A1447-6BB9-45C9-B93A-BB8B3AF1C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3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10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D09 – 1526</a:t>
            </a:r>
          </a:p>
        </p:txBody>
      </p:sp>
      <p:sp>
        <p:nvSpPr>
          <p:cNvPr id="577543" name="ZoneTexte 22">
            <a:extLst>
              <a:ext uri="{FF2B5EF4-FFF2-40B4-BE49-F238E27FC236}">
                <a16:creationId xmlns:a16="http://schemas.microsoft.com/office/drawing/2014/main" id="{C144FFF4-E4E3-4E2F-BC39-280DB336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16776" name="Espace réservé du numéro de diapositive 23">
            <a:extLst>
              <a:ext uri="{FF2B5EF4-FFF2-40B4-BE49-F238E27FC236}">
                <a16:creationId xmlns:a16="http://schemas.microsoft.com/office/drawing/2014/main" id="{52A7BF11-266E-4000-94D9-37FC2ED4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846C8-65DD-4066-9AA6-5154BC4F0E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403</a:t>
            </a:fld>
            <a:endParaRPr lang="fr-BE" altLang="fr-FR"/>
          </a:p>
        </p:txBody>
      </p:sp>
      <p:pic>
        <p:nvPicPr>
          <p:cNvPr id="577545" name="Image 8" descr="rose-scraps-65.jpg">
            <a:extLst>
              <a:ext uri="{FF2B5EF4-FFF2-40B4-BE49-F238E27FC236}">
                <a16:creationId xmlns:a16="http://schemas.microsoft.com/office/drawing/2014/main" id="{CEF13443-5223-4CF7-9AAA-C5015445B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46" name="Image 9" descr="belgique[1].gif">
            <a:extLst>
              <a:ext uri="{FF2B5EF4-FFF2-40B4-BE49-F238E27FC236}">
                <a16:creationId xmlns:a16="http://schemas.microsoft.com/office/drawing/2014/main" id="{AB13FAD0-E28C-4690-9294-48123F57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ZoneTexte 14">
            <a:extLst>
              <a:ext uri="{FF2B5EF4-FFF2-40B4-BE49-F238E27FC236}">
                <a16:creationId xmlns:a16="http://schemas.microsoft.com/office/drawing/2014/main" id="{EDD5909B-3FA7-4D39-BEF3-EF669A59D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95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E4FD68B-71AD-4EDC-868E-3A7562DAB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8" name="ZoneTexte 21">
            <a:extLst>
              <a:ext uri="{FF2B5EF4-FFF2-40B4-BE49-F238E27FC236}">
                <a16:creationId xmlns:a16="http://schemas.microsoft.com/office/drawing/2014/main" id="{E8A75DF3-D056-4E4C-9FFF-90A41D4B5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8138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Awans (B-Lg) le 2 décembre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Bois-de-Breux 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J39 – 1973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Awans</a:t>
            </a:r>
          </a:p>
        </p:txBody>
      </p:sp>
      <p:sp>
        <p:nvSpPr>
          <p:cNvPr id="579589" name="ZoneTexte 22">
            <a:extLst>
              <a:ext uri="{FF2B5EF4-FFF2-40B4-BE49-F238E27FC236}">
                <a16:creationId xmlns:a16="http://schemas.microsoft.com/office/drawing/2014/main" id="{19B3FC94-B6B9-4C5F-8771-310E2472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4811713"/>
            <a:ext cx="49323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et MP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Transport d'armes et d'explosifs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au cours d'une action commandée à Grivegnée </a:t>
            </a:r>
          </a:p>
        </p:txBody>
      </p:sp>
      <p:sp>
        <p:nvSpPr>
          <p:cNvPr id="417798" name="Espace réservé du numéro de diapositive 23">
            <a:extLst>
              <a:ext uri="{FF2B5EF4-FFF2-40B4-BE49-F238E27FC236}">
                <a16:creationId xmlns:a16="http://schemas.microsoft.com/office/drawing/2014/main" id="{C655E30C-FC8A-4F4E-8050-13C48232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8EED0-82E2-4470-94D7-9F96CA8608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404</a:t>
            </a:fld>
            <a:endParaRPr lang="fr-BE" altLang="fr-FR"/>
          </a:p>
        </p:txBody>
      </p:sp>
      <p:pic>
        <p:nvPicPr>
          <p:cNvPr id="579591" name="Image 8" descr="rose-scraps-65.jpg">
            <a:extLst>
              <a:ext uri="{FF2B5EF4-FFF2-40B4-BE49-F238E27FC236}">
                <a16:creationId xmlns:a16="http://schemas.microsoft.com/office/drawing/2014/main" id="{970EFCB9-7348-4668-9C35-C7E365540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605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2" name="Image 9" descr="belgique[1].gif">
            <a:extLst>
              <a:ext uri="{FF2B5EF4-FFF2-40B4-BE49-F238E27FC236}">
                <a16:creationId xmlns:a16="http://schemas.microsoft.com/office/drawing/2014/main" id="{EE94D995-B323-47D2-AFEC-CB4B77893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3" name="Image 1">
            <a:extLst>
              <a:ext uri="{FF2B5EF4-FFF2-40B4-BE49-F238E27FC236}">
                <a16:creationId xmlns:a16="http://schemas.microsoft.com/office/drawing/2014/main" id="{DD0F927E-9886-4976-8C9F-3C5B12888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05488"/>
            <a:ext cx="534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4" name="Image 2">
            <a:extLst>
              <a:ext uri="{FF2B5EF4-FFF2-40B4-BE49-F238E27FC236}">
                <a16:creationId xmlns:a16="http://schemas.microsoft.com/office/drawing/2014/main" id="{6A6980E4-EC02-4A8C-97DB-8145D173D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937250"/>
            <a:ext cx="6286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8901E1-CDC1-40EE-80B1-FD4BC6F7D633}"/>
              </a:ext>
            </a:extLst>
          </p:cNvPr>
          <p:cNvGraphicFramePr>
            <a:graphicFrameLocks noGrp="1"/>
          </p:cNvGraphicFramePr>
          <p:nvPr/>
        </p:nvGraphicFramePr>
        <p:xfrm>
          <a:off x="3479800" y="1268413"/>
          <a:ext cx="5472113" cy="1368425"/>
        </p:xfrm>
        <a:graphic>
          <a:graphicData uri="http://schemas.openxmlformats.org/drawingml/2006/table">
            <a:tbl>
              <a:tblPr/>
              <a:tblGrid>
                <a:gridCol w="547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Vanstapel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60F3923E-8D4F-4514-8650-411D4E8357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0" y="1052736"/>
            <a:ext cx="1792404" cy="2055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ZoneTexte 14">
            <a:extLst>
              <a:ext uri="{FF2B5EF4-FFF2-40B4-BE49-F238E27FC236}">
                <a16:creationId xmlns:a16="http://schemas.microsoft.com/office/drawing/2014/main" id="{364EBD07-93CB-4721-BF7A-F9672C3F0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16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B6D4E5-D46C-426A-B7C6-D7E2FED433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6" name="ZoneTexte 21">
            <a:extLst>
              <a:ext uri="{FF2B5EF4-FFF2-40B4-BE49-F238E27FC236}">
                <a16:creationId xmlns:a16="http://schemas.microsoft.com/office/drawing/2014/main" id="{002F92E4-A881-499C-AA69-0EB846E6A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1788"/>
            <a:ext cx="3697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13 septembre 1889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C12 - 2214</a:t>
            </a:r>
          </a:p>
        </p:txBody>
      </p:sp>
      <p:sp>
        <p:nvSpPr>
          <p:cNvPr id="581637" name="ZoneTexte 22">
            <a:extLst>
              <a:ext uri="{FF2B5EF4-FFF2-40B4-BE49-F238E27FC236}">
                <a16:creationId xmlns:a16="http://schemas.microsoft.com/office/drawing/2014/main" id="{48AA1437-9AC6-4DA4-B3BB-4A290A146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661025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</a:t>
            </a:r>
          </a:p>
        </p:txBody>
      </p:sp>
      <p:sp>
        <p:nvSpPr>
          <p:cNvPr id="418822" name="Espace réservé du numéro de diapositive 23">
            <a:extLst>
              <a:ext uri="{FF2B5EF4-FFF2-40B4-BE49-F238E27FC236}">
                <a16:creationId xmlns:a16="http://schemas.microsoft.com/office/drawing/2014/main" id="{9CAF4348-880E-46A6-904A-DF3F8CD6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9FEA3-5462-4241-B822-8C997500A0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405</a:t>
            </a:fld>
            <a:endParaRPr lang="fr-BE" altLang="fr-FR"/>
          </a:p>
        </p:txBody>
      </p:sp>
      <p:pic>
        <p:nvPicPr>
          <p:cNvPr id="581639" name="Image 8" descr="rose-scraps-65.jpg">
            <a:extLst>
              <a:ext uri="{FF2B5EF4-FFF2-40B4-BE49-F238E27FC236}">
                <a16:creationId xmlns:a16="http://schemas.microsoft.com/office/drawing/2014/main" id="{AD8EEB67-405D-414E-9056-2A1D17458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78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1640" name="Image 9" descr="belgique[1].gif">
            <a:extLst>
              <a:ext uri="{FF2B5EF4-FFF2-40B4-BE49-F238E27FC236}">
                <a16:creationId xmlns:a16="http://schemas.microsoft.com/office/drawing/2014/main" id="{3A95B60D-AEC7-42F6-A540-856B7124A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E3415B1-B274-40C0-8624-E3AA3E4D180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Noël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Vercheval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53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ZoneTexte 14">
            <a:extLst>
              <a:ext uri="{FF2B5EF4-FFF2-40B4-BE49-F238E27FC236}">
                <a16:creationId xmlns:a16="http://schemas.microsoft.com/office/drawing/2014/main" id="{333073A3-84C7-43E7-A3EB-F641CAAC5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36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58B6EBD-5BB2-493C-BAC4-132E760055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4" name="ZoneTexte 21">
            <a:extLst>
              <a:ext uri="{FF2B5EF4-FFF2-40B4-BE49-F238E27FC236}">
                <a16:creationId xmlns:a16="http://schemas.microsoft.com/office/drawing/2014/main" id="{633485AE-AD7A-47CE-97AC-219B3ECA5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1788"/>
            <a:ext cx="40576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9 mai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J36 – 1990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3685" name="ZoneTexte 22">
            <a:extLst>
              <a:ext uri="{FF2B5EF4-FFF2-40B4-BE49-F238E27FC236}">
                <a16:creationId xmlns:a16="http://schemas.microsoft.com/office/drawing/2014/main" id="{D62A213F-F71B-48AF-90F8-DE8377516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341938"/>
            <a:ext cx="3924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 </a:t>
            </a:r>
          </a:p>
        </p:txBody>
      </p:sp>
      <p:sp>
        <p:nvSpPr>
          <p:cNvPr id="419846" name="Espace réservé du numéro de diapositive 23">
            <a:extLst>
              <a:ext uri="{FF2B5EF4-FFF2-40B4-BE49-F238E27FC236}">
                <a16:creationId xmlns:a16="http://schemas.microsoft.com/office/drawing/2014/main" id="{FBD8CEDF-DD5C-4461-A8FB-E5154BB0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32AC9-D293-4BFF-B7C6-B2563AC7EE2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406</a:t>
            </a:fld>
            <a:endParaRPr lang="fr-BE" altLang="fr-FR"/>
          </a:p>
        </p:txBody>
      </p:sp>
      <p:pic>
        <p:nvPicPr>
          <p:cNvPr id="583687" name="Image 8" descr="rose-scraps-65.jpg">
            <a:extLst>
              <a:ext uri="{FF2B5EF4-FFF2-40B4-BE49-F238E27FC236}">
                <a16:creationId xmlns:a16="http://schemas.microsoft.com/office/drawing/2014/main" id="{86C87EAC-49EC-4EBB-8723-275E27FC2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78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688" name="Image 9" descr="belgique[1].gif">
            <a:extLst>
              <a:ext uri="{FF2B5EF4-FFF2-40B4-BE49-F238E27FC236}">
                <a16:creationId xmlns:a16="http://schemas.microsoft.com/office/drawing/2014/main" id="{E55455B8-0428-4041-8057-69271E9F8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E55422-BF05-4C2B-A162-7259002F0CC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Verdin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3691" name="Image 10">
            <a:extLst>
              <a:ext uri="{FF2B5EF4-FFF2-40B4-BE49-F238E27FC236}">
                <a16:creationId xmlns:a16="http://schemas.microsoft.com/office/drawing/2014/main" id="{6C0B651F-F701-4EC0-B071-3F060B848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770563"/>
            <a:ext cx="6191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2F73E4-099D-4726-827F-1684D5B442D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Vergetin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5732" name="ZoneTexte 14">
            <a:extLst>
              <a:ext uri="{FF2B5EF4-FFF2-40B4-BE49-F238E27FC236}">
                <a16:creationId xmlns:a16="http://schemas.microsoft.com/office/drawing/2014/main" id="{E844234F-47E5-4AE3-A0EA-4B5F1D463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85733" name="ZoneTexte 21">
            <a:extLst>
              <a:ext uri="{FF2B5EF4-FFF2-40B4-BE49-F238E27FC236}">
                <a16:creationId xmlns:a16="http://schemas.microsoft.com/office/drawing/2014/main" id="{D991563E-133C-4A85-9AAA-DFEE27744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78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9 avril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L09 – 1503</a:t>
            </a:r>
          </a:p>
        </p:txBody>
      </p:sp>
      <p:sp>
        <p:nvSpPr>
          <p:cNvPr id="585734" name="ZoneTexte 22">
            <a:extLst>
              <a:ext uri="{FF2B5EF4-FFF2-40B4-BE49-F238E27FC236}">
                <a16:creationId xmlns:a16="http://schemas.microsoft.com/office/drawing/2014/main" id="{AA6C7D2D-E14B-4BEF-AE90-17749D6C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85152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 </a:t>
            </a:r>
          </a:p>
        </p:txBody>
      </p:sp>
      <p:sp>
        <p:nvSpPr>
          <p:cNvPr id="420871" name="Espace réservé du numéro de diapositive 23">
            <a:extLst>
              <a:ext uri="{FF2B5EF4-FFF2-40B4-BE49-F238E27FC236}">
                <a16:creationId xmlns:a16="http://schemas.microsoft.com/office/drawing/2014/main" id="{F0ACA2DD-2B3D-4A7A-AC58-809DF54B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6EC65E-8310-4837-BD1C-FBF22841B3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407</a:t>
            </a:fld>
            <a:endParaRPr lang="fr-BE" altLang="fr-FR"/>
          </a:p>
        </p:txBody>
      </p:sp>
      <p:pic>
        <p:nvPicPr>
          <p:cNvPr id="585736" name="Image 9" descr="rose-scraps-65.jpg">
            <a:extLst>
              <a:ext uri="{FF2B5EF4-FFF2-40B4-BE49-F238E27FC236}">
                <a16:creationId xmlns:a16="http://schemas.microsoft.com/office/drawing/2014/main" id="{65B8A592-A52E-4DA6-ADAA-7EC2FDF35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20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51CA06-BB9A-450F-9BAC-F2357CF0B6D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4" y="404664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5738" name="Image 1">
            <a:extLst>
              <a:ext uri="{FF2B5EF4-FFF2-40B4-BE49-F238E27FC236}">
                <a16:creationId xmlns:a16="http://schemas.microsoft.com/office/drawing/2014/main" id="{41DB1EF6-A756-4F64-BB99-6310396DB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54688"/>
            <a:ext cx="7588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ZoneTexte 14">
            <a:extLst>
              <a:ext uri="{FF2B5EF4-FFF2-40B4-BE49-F238E27FC236}">
                <a16:creationId xmlns:a16="http://schemas.microsoft.com/office/drawing/2014/main" id="{A8A2BE02-56D0-478B-ACCB-EC79560AC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77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A6E0EC-735B-4FEC-8192-D721F8E8D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0" name="ZoneTexte 21">
            <a:extLst>
              <a:ext uri="{FF2B5EF4-FFF2-40B4-BE49-F238E27FC236}">
                <a16:creationId xmlns:a16="http://schemas.microsoft.com/office/drawing/2014/main" id="{989E03D5-7834-4256-A5C3-95A5E360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22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J37 –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7781" name="ZoneTexte 22">
            <a:extLst>
              <a:ext uri="{FF2B5EF4-FFF2-40B4-BE49-F238E27FC236}">
                <a16:creationId xmlns:a16="http://schemas.microsoft.com/office/drawing/2014/main" id="{C33C5553-1D53-4EE2-BFF4-A1473B050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21894" name="Espace réservé du numéro de diapositive 23">
            <a:extLst>
              <a:ext uri="{FF2B5EF4-FFF2-40B4-BE49-F238E27FC236}">
                <a16:creationId xmlns:a16="http://schemas.microsoft.com/office/drawing/2014/main" id="{2202AC40-F1A7-4E2C-9E6A-1F0EA9BA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54879-14EA-436B-8271-4A7F87C3ACC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408</a:t>
            </a:fld>
            <a:endParaRPr lang="fr-BE" altLang="fr-FR"/>
          </a:p>
        </p:txBody>
      </p:sp>
      <p:pic>
        <p:nvPicPr>
          <p:cNvPr id="587783" name="Image 8" descr="rose-scraps-65.jpg">
            <a:extLst>
              <a:ext uri="{FF2B5EF4-FFF2-40B4-BE49-F238E27FC236}">
                <a16:creationId xmlns:a16="http://schemas.microsoft.com/office/drawing/2014/main" id="{0CC9E15D-F244-47FA-A6B9-465275AB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623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7784" name="Image 9" descr="belgique[1].gif">
            <a:extLst>
              <a:ext uri="{FF2B5EF4-FFF2-40B4-BE49-F238E27FC236}">
                <a16:creationId xmlns:a16="http://schemas.microsoft.com/office/drawing/2014/main" id="{A29EC990-F655-42ED-9885-F776E8A70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5026A9-6BDB-4B50-9B1E-63FC685A8F4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Verschkens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ZoneTexte 14">
            <a:extLst>
              <a:ext uri="{FF2B5EF4-FFF2-40B4-BE49-F238E27FC236}">
                <a16:creationId xmlns:a16="http://schemas.microsoft.com/office/drawing/2014/main" id="{E675EE09-C4E5-4BD7-BEF0-D7D76D00A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98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3545C1B-B991-4C8C-ADDB-7F8EB5B85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9828" name="ZoneTexte 21">
            <a:extLst>
              <a:ext uri="{FF2B5EF4-FFF2-40B4-BE49-F238E27FC236}">
                <a16:creationId xmlns:a16="http://schemas.microsoft.com/office/drawing/2014/main" id="{C8650179-5228-44B5-B04A-51227C65D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033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(B-Lg) le 22 février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G45 – 1538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9829" name="ZoneTexte 22">
            <a:extLst>
              <a:ext uri="{FF2B5EF4-FFF2-40B4-BE49-F238E27FC236}">
                <a16:creationId xmlns:a16="http://schemas.microsoft.com/office/drawing/2014/main" id="{B53ACE2C-C76F-411A-A8A4-314FBC6DD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4857750"/>
            <a:ext cx="57896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Brigadier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 – Adjudant ARA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(Le Monde du Travail - L'Espoir, Le Peuple,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Vaincre) - Remplit brillamment les missions confiées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livra volontairement pour faire libérer son frère arrêté à sa place</a:t>
            </a:r>
          </a:p>
        </p:txBody>
      </p:sp>
      <p:sp>
        <p:nvSpPr>
          <p:cNvPr id="422918" name="Espace réservé du numéro de diapositive 23">
            <a:extLst>
              <a:ext uri="{FF2B5EF4-FFF2-40B4-BE49-F238E27FC236}">
                <a16:creationId xmlns:a16="http://schemas.microsoft.com/office/drawing/2014/main" id="{47DB8637-E620-4B2F-AC82-C7839FC5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41310-3594-4B09-B7FC-C6204A1914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409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593043-4A7E-46ED-88D1-66D144B21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" y="274771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9832" name="Image 9" descr="rose-scraps-65.jpg">
            <a:extLst>
              <a:ext uri="{FF2B5EF4-FFF2-40B4-BE49-F238E27FC236}">
                <a16:creationId xmlns:a16="http://schemas.microsoft.com/office/drawing/2014/main" id="{756D9A02-DF8D-4672-9369-DAA916432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2863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3" name="Image 10" descr="belgique[1].gif">
            <a:extLst>
              <a:ext uri="{FF2B5EF4-FFF2-40B4-BE49-F238E27FC236}">
                <a16:creationId xmlns:a16="http://schemas.microsoft.com/office/drawing/2014/main" id="{F9ED2DA4-C836-4428-BE70-04CC5C6A0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4" name="Image 2">
            <a:extLst>
              <a:ext uri="{FF2B5EF4-FFF2-40B4-BE49-F238E27FC236}">
                <a16:creationId xmlns:a16="http://schemas.microsoft.com/office/drawing/2014/main" id="{F60515EA-CCCD-4A8F-BF80-3B3AA40AC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49950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5" name="Image 3">
            <a:extLst>
              <a:ext uri="{FF2B5EF4-FFF2-40B4-BE49-F238E27FC236}">
                <a16:creationId xmlns:a16="http://schemas.microsoft.com/office/drawing/2014/main" id="{0394CE43-C98A-4B8E-85C9-1F28A5878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6046788"/>
            <a:ext cx="8461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9CE13D-B931-4056-8F45-971C5619F4D6}"/>
              </a:ext>
            </a:extLst>
          </p:cNvPr>
          <p:cNvGraphicFramePr>
            <a:graphicFrameLocks noGrp="1"/>
          </p:cNvGraphicFramePr>
          <p:nvPr/>
        </p:nvGraphicFramePr>
        <p:xfrm>
          <a:off x="3848100" y="1268413"/>
          <a:ext cx="4972050" cy="1368425"/>
        </p:xfrm>
        <a:graphic>
          <a:graphicData uri="http://schemas.openxmlformats.org/drawingml/2006/table">
            <a:tbl>
              <a:tblPr/>
              <a:tblGrid>
                <a:gridCol w="497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Verstraelen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44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89A4DF-1002-47D9-AA58-1FBA2BDEB68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Ludovicus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Blomme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132" name="ZoneTexte 14">
            <a:extLst>
              <a:ext uri="{FF2B5EF4-FFF2-40B4-BE49-F238E27FC236}">
                <a16:creationId xmlns:a16="http://schemas.microsoft.com/office/drawing/2014/main" id="{8B892D11-6018-44DD-A2F1-721FDB1DF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48133" name="ZoneTexte 21">
            <a:extLst>
              <a:ext uri="{FF2B5EF4-FFF2-40B4-BE49-F238E27FC236}">
                <a16:creationId xmlns:a16="http://schemas.microsoft.com/office/drawing/2014/main" id="{D3156227-4D4F-4530-BFD1-855D513AC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3292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Geel  (</a:t>
            </a:r>
            <a:r>
              <a:rPr lang="fr-BE" altLang="fr-FR" sz="1800" dirty="0" err="1"/>
              <a:t>B-An</a:t>
            </a:r>
            <a:r>
              <a:rPr lang="fr-BE" altLang="fr-FR" sz="1800" dirty="0"/>
              <a:t>) le 5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 le 19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G33 - 1490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 après la guerre à Seraing-Bergerie</a:t>
            </a:r>
          </a:p>
        </p:txBody>
      </p:sp>
      <p:sp>
        <p:nvSpPr>
          <p:cNvPr id="48134" name="ZoneTexte 22">
            <a:extLst>
              <a:ext uri="{FF2B5EF4-FFF2-40B4-BE49-F238E27FC236}">
                <a16:creationId xmlns:a16="http://schemas.microsoft.com/office/drawing/2014/main" id="{30937EA0-01CE-4D03-82E9-B7B036171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516563"/>
            <a:ext cx="514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</a:t>
            </a:r>
          </a:p>
        </p:txBody>
      </p:sp>
      <p:sp>
        <p:nvSpPr>
          <p:cNvPr id="46087" name="Espace réservé du numéro de diapositive 23">
            <a:extLst>
              <a:ext uri="{FF2B5EF4-FFF2-40B4-BE49-F238E27FC236}">
                <a16:creationId xmlns:a16="http://schemas.microsoft.com/office/drawing/2014/main" id="{9B084975-CD2A-478E-BF07-012E2E3A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277C50-A6DB-42C8-803B-CCFC7D34088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fr-BE" altLang="fr-FR"/>
          </a:p>
        </p:txBody>
      </p:sp>
      <p:pic>
        <p:nvPicPr>
          <p:cNvPr id="48136" name="Image 10" descr="rose-scraps-65.jpg">
            <a:extLst>
              <a:ext uri="{FF2B5EF4-FFF2-40B4-BE49-F238E27FC236}">
                <a16:creationId xmlns:a16="http://schemas.microsoft.com/office/drawing/2014/main" id="{F8294A3B-B32A-4715-9F02-79FB2B61D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MME_Louis_11141.jpg">
            <a:extLst>
              <a:ext uri="{FF2B5EF4-FFF2-40B4-BE49-F238E27FC236}">
                <a16:creationId xmlns:a16="http://schemas.microsoft.com/office/drawing/2014/main" id="{79FA2997-903B-424F-9830-61904E204B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292" t="6200" r="5210" b="3889"/>
          <a:stretch>
            <a:fillRect/>
          </a:stretch>
        </p:blipFill>
        <p:spPr>
          <a:xfrm>
            <a:off x="578074" y="38885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A33F8D1F-464C-4F0B-B896-99C9354FC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3.357           N° du prisonnier: 1.490</a:t>
            </a:r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id="{508EB3EF-9280-4F4F-A94D-4D7915C54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420" y="5701506"/>
            <a:ext cx="3658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Port d’arme illégal</a:t>
            </a:r>
          </a:p>
        </p:txBody>
      </p:sp>
      <p:pic>
        <p:nvPicPr>
          <p:cNvPr id="11" name="Image 17" descr="belgique[1].gif">
            <a:extLst>
              <a:ext uri="{FF2B5EF4-FFF2-40B4-BE49-F238E27FC236}">
                <a16:creationId xmlns:a16="http://schemas.microsoft.com/office/drawing/2014/main" id="{7CA792AC-9300-4605-A293-88D6D7A3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83EA92-44A4-4055-9D35-0DDE7ECF2F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">
            <a:extLst>
              <a:ext uri="{FF2B5EF4-FFF2-40B4-BE49-F238E27FC236}">
                <a16:creationId xmlns:a16="http://schemas.microsoft.com/office/drawing/2014/main" id="{2391F10A-46E2-4878-B21C-9DCABAD47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05488"/>
            <a:ext cx="5762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ZoneTexte 14">
            <a:extLst>
              <a:ext uri="{FF2B5EF4-FFF2-40B4-BE49-F238E27FC236}">
                <a16:creationId xmlns:a16="http://schemas.microsoft.com/office/drawing/2014/main" id="{37610FA3-09F3-4664-9336-9B03B1BF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18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F808A8D-EA7C-46DB-901F-AE72CAF1D5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6" name="ZoneTexte 21">
            <a:extLst>
              <a:ext uri="{FF2B5EF4-FFF2-40B4-BE49-F238E27FC236}">
                <a16:creationId xmlns:a16="http://schemas.microsoft.com/office/drawing/2014/main" id="{AD1905DE-9C31-47FF-989C-9E89A8F81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35438"/>
            <a:ext cx="36417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Melen (B-Lg) le 24 juin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J26 – 1939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91877" name="ZoneTexte 22">
            <a:extLst>
              <a:ext uri="{FF2B5EF4-FFF2-40B4-BE49-F238E27FC236}">
                <a16:creationId xmlns:a16="http://schemas.microsoft.com/office/drawing/2014/main" id="{EA8AF669-6725-4352-AD7A-6007990FC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84763"/>
            <a:ext cx="4230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423942" name="Espace réservé du numéro de diapositive 23">
            <a:extLst>
              <a:ext uri="{FF2B5EF4-FFF2-40B4-BE49-F238E27FC236}">
                <a16:creationId xmlns:a16="http://schemas.microsoft.com/office/drawing/2014/main" id="{B2E97EC9-5685-4CCA-AE58-857D8426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4E8C37-972D-4FCF-A2B8-BF0A77BC4B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410</a:t>
            </a:fld>
            <a:endParaRPr lang="fr-BE" altLang="fr-FR"/>
          </a:p>
        </p:txBody>
      </p:sp>
      <p:pic>
        <p:nvPicPr>
          <p:cNvPr id="591879" name="Image 9" descr="rose-scraps-65.jpg">
            <a:extLst>
              <a:ext uri="{FF2B5EF4-FFF2-40B4-BE49-F238E27FC236}">
                <a16:creationId xmlns:a16="http://schemas.microsoft.com/office/drawing/2014/main" id="{DC40B781-621B-4DA7-9914-F8140A301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5575" y="33718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2BA5CF-6EC0-4438-8D56-1E4ADBB57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4" y="504814"/>
            <a:ext cx="22628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1881" name="Image 10" descr="belgique[1].gif">
            <a:extLst>
              <a:ext uri="{FF2B5EF4-FFF2-40B4-BE49-F238E27FC236}">
                <a16:creationId xmlns:a16="http://schemas.microsoft.com/office/drawing/2014/main" id="{B48EBEB6-DDE8-4164-8781-EDD004355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882" name="Image 1">
            <a:extLst>
              <a:ext uri="{FF2B5EF4-FFF2-40B4-BE49-F238E27FC236}">
                <a16:creationId xmlns:a16="http://schemas.microsoft.com/office/drawing/2014/main" id="{11EC67E9-5FF4-41B7-91A4-AC4EB7608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4988"/>
            <a:ext cx="714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D9200F-7775-4F35-9CE6-8BABAC24DC34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79525"/>
          <a:ext cx="5040312" cy="1366838"/>
        </p:xfrm>
        <a:graphic>
          <a:graphicData uri="http://schemas.openxmlformats.org/drawingml/2006/table">
            <a:tbl>
              <a:tblPr/>
              <a:tblGrid>
                <a:gridCol w="504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68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Martin Verviers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BD8BE45-494C-41F6-B749-5B8850F1D68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68425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Volant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3924" name="ZoneTexte 14">
            <a:extLst>
              <a:ext uri="{FF2B5EF4-FFF2-40B4-BE49-F238E27FC236}">
                <a16:creationId xmlns:a16="http://schemas.microsoft.com/office/drawing/2014/main" id="{38595DCC-ECA0-4B38-90AD-B4C36895C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93925" name="ZoneTexte 21">
            <a:extLst>
              <a:ext uri="{FF2B5EF4-FFF2-40B4-BE49-F238E27FC236}">
                <a16:creationId xmlns:a16="http://schemas.microsoft.com/office/drawing/2014/main" id="{C4F1F85E-3916-465E-A2D4-8D94A5533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5616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Moha (B-Lg) le 16 mars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D05 – 1550</a:t>
            </a:r>
          </a:p>
        </p:txBody>
      </p:sp>
      <p:sp>
        <p:nvSpPr>
          <p:cNvPr id="593926" name="ZoneTexte 22">
            <a:extLst>
              <a:ext uri="{FF2B5EF4-FFF2-40B4-BE49-F238E27FC236}">
                <a16:creationId xmlns:a16="http://schemas.microsoft.com/office/drawing/2014/main" id="{C9AAACDE-71C9-4637-AB72-5F940BA49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924550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 </a:t>
            </a:r>
          </a:p>
        </p:txBody>
      </p:sp>
      <p:sp>
        <p:nvSpPr>
          <p:cNvPr id="424967" name="Espace réservé du numéro de diapositive 23">
            <a:extLst>
              <a:ext uri="{FF2B5EF4-FFF2-40B4-BE49-F238E27FC236}">
                <a16:creationId xmlns:a16="http://schemas.microsoft.com/office/drawing/2014/main" id="{B951E059-4753-4B58-8361-53AA1F5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2C75D-683E-4F6F-8ACD-39C119D3AB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411</a:t>
            </a:fld>
            <a:endParaRPr lang="fr-BE" altLang="fr-FR"/>
          </a:p>
        </p:txBody>
      </p:sp>
      <p:pic>
        <p:nvPicPr>
          <p:cNvPr id="593928" name="Image 9" descr="rose-scraps-65.jpg">
            <a:extLst>
              <a:ext uri="{FF2B5EF4-FFF2-40B4-BE49-F238E27FC236}">
                <a16:creationId xmlns:a16="http://schemas.microsoft.com/office/drawing/2014/main" id="{3E51D3A9-1453-400E-B902-C2F25CC6A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2940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47457B-1430-49B4-8623-5DBBBF202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4" y="37609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B95B678-2DE1-438B-AA39-DD77E9904A06}"/>
              </a:ext>
            </a:extLst>
          </p:cNvPr>
          <p:cNvGraphicFramePr>
            <a:graphicFrameLocks noGrp="1"/>
          </p:cNvGraphicFramePr>
          <p:nvPr/>
        </p:nvGraphicFramePr>
        <p:xfrm>
          <a:off x="3347864" y="950177"/>
          <a:ext cx="5544616" cy="1767840"/>
        </p:xfrm>
        <a:graphic>
          <a:graphicData uri="http://schemas.openxmlformats.org/drawingml/2006/table">
            <a:tbl>
              <a:tblPr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Mathieu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Voncken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Aumonier</a:t>
                      </a: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des Fusillés, Chanoine Honoraire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91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5971" name="ZoneTexte 14">
            <a:extLst>
              <a:ext uri="{FF2B5EF4-FFF2-40B4-BE49-F238E27FC236}">
                <a16:creationId xmlns:a16="http://schemas.microsoft.com/office/drawing/2014/main" id="{C59871CF-89A2-497B-8B2E-81AE001FC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5972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58DBA1-007B-4FBE-BBCC-290DBF59B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3" name="ZoneTexte 21">
            <a:extLst>
              <a:ext uri="{FF2B5EF4-FFF2-40B4-BE49-F238E27FC236}">
                <a16:creationId xmlns:a16="http://schemas.microsoft.com/office/drawing/2014/main" id="{10085D38-F34A-4EEE-9689-A64A0F2F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4724400"/>
            <a:ext cx="80708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Schimmert (PB) le 13 janvier 1880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Ordonné prêtre à Liège en 1904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Devient Aumonier à la prison Saint-Léonard le 17 janvier 1935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Accompagnera les condamnés à  mort à la Citadelle  de 1940 à  1945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à Liège le 30 mars 1971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Repose à sa demande parmi les Fusillés de l’Enclos National</a:t>
            </a:r>
          </a:p>
        </p:txBody>
      </p:sp>
      <p:sp>
        <p:nvSpPr>
          <p:cNvPr id="425990" name="Espace réservé du numéro de diapositive 23">
            <a:extLst>
              <a:ext uri="{FF2B5EF4-FFF2-40B4-BE49-F238E27FC236}">
                <a16:creationId xmlns:a16="http://schemas.microsoft.com/office/drawing/2014/main" id="{46044EAB-E977-4F3F-9E3E-ED60A8AF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2C288-12BE-4DC4-BD42-7AA015E2177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412</a:t>
            </a:fld>
            <a:endParaRPr lang="fr-BE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9CF2D2-C9D4-4610-AD69-433D1E920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833" r="82" b="833"/>
          <a:stretch/>
        </p:blipFill>
        <p:spPr>
          <a:xfrm>
            <a:off x="755576" y="376097"/>
            <a:ext cx="1908983" cy="291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coolSlant"/>
            <a:contourClr>
              <a:srgbClr val="C0C0C0"/>
            </a:contourClr>
          </a:sp3d>
        </p:spPr>
      </p:pic>
      <p:pic>
        <p:nvPicPr>
          <p:cNvPr id="595976" name="Picture 3" descr="K:\Mes images\2010-05-07 Fin de la guerre\2010-05-06 Bruxelles\DSC_0545.JPG">
            <a:extLst>
              <a:ext uri="{FF2B5EF4-FFF2-40B4-BE49-F238E27FC236}">
                <a16:creationId xmlns:a16="http://schemas.microsoft.com/office/drawing/2014/main" id="{BC776F96-76B8-4EF4-8A26-E5054C66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23958" r="22237" b="29987"/>
          <a:stretch>
            <a:fillRect/>
          </a:stretch>
        </p:blipFill>
        <p:spPr bwMode="auto">
          <a:xfrm>
            <a:off x="571500" y="3429000"/>
            <a:ext cx="2276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7" name="Image 9" descr="belgique[1].gif">
            <a:extLst>
              <a:ext uri="{FF2B5EF4-FFF2-40B4-BE49-F238E27FC236}">
                <a16:creationId xmlns:a16="http://schemas.microsoft.com/office/drawing/2014/main" id="{18269FD4-E5F5-4D77-B2A8-9713EE618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ZoneTexte 14">
            <a:extLst>
              <a:ext uri="{FF2B5EF4-FFF2-40B4-BE49-F238E27FC236}">
                <a16:creationId xmlns:a16="http://schemas.microsoft.com/office/drawing/2014/main" id="{F07F5486-FF97-40CE-9DD6-96637D68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801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C758E21-9151-4869-8E86-49C10D20A9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20" name="ZoneTexte 21">
            <a:extLst>
              <a:ext uri="{FF2B5EF4-FFF2-40B4-BE49-F238E27FC236}">
                <a16:creationId xmlns:a16="http://schemas.microsoft.com/office/drawing/2014/main" id="{7AFD176C-5BA1-447B-8500-F7F244B9F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73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29 avril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J18 – 1945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98021" name="ZoneTexte 22">
            <a:extLst>
              <a:ext uri="{FF2B5EF4-FFF2-40B4-BE49-F238E27FC236}">
                <a16:creationId xmlns:a16="http://schemas.microsoft.com/office/drawing/2014/main" id="{EE8A4D85-FDBA-4646-9B2C-120B73DF2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35588"/>
            <a:ext cx="4721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Aida les réfractaires - Fournit des armes</a:t>
            </a:r>
          </a:p>
        </p:txBody>
      </p:sp>
      <p:sp>
        <p:nvSpPr>
          <p:cNvPr id="427014" name="Espace réservé du numéro de diapositive 23">
            <a:extLst>
              <a:ext uri="{FF2B5EF4-FFF2-40B4-BE49-F238E27FC236}">
                <a16:creationId xmlns:a16="http://schemas.microsoft.com/office/drawing/2014/main" id="{D12D98AF-6CD6-4427-BB67-54C80350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E2252E-02D8-44B9-84EC-5BA9EEE2760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413</a:t>
            </a:fld>
            <a:endParaRPr lang="fr-BE" altLang="fr-FR"/>
          </a:p>
        </p:txBody>
      </p:sp>
      <p:pic>
        <p:nvPicPr>
          <p:cNvPr id="598023" name="Image 9" descr="rose-scraps-65.jpg">
            <a:extLst>
              <a:ext uri="{FF2B5EF4-FFF2-40B4-BE49-F238E27FC236}">
                <a16:creationId xmlns:a16="http://schemas.microsoft.com/office/drawing/2014/main" id="{6608B5C8-92F7-41AB-900E-BBA951152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34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81F743-19B5-47E5-9F29-0C8470814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3" y="265618"/>
            <a:ext cx="220601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8025" name="Image 10" descr="belgique[1].gif">
            <a:extLst>
              <a:ext uri="{FF2B5EF4-FFF2-40B4-BE49-F238E27FC236}">
                <a16:creationId xmlns:a16="http://schemas.microsoft.com/office/drawing/2014/main" id="{7E09539B-14CE-43F7-B3ED-62CB58147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26" name="Image 1">
            <a:extLst>
              <a:ext uri="{FF2B5EF4-FFF2-40B4-BE49-F238E27FC236}">
                <a16:creationId xmlns:a16="http://schemas.microsoft.com/office/drawing/2014/main" id="{3D44A2C0-6C28-4B38-AE7B-1843665AF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876925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97C982-5313-498E-BD25-D74B0B1128ED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46662" cy="1368425"/>
        </p:xfrm>
        <a:graphic>
          <a:graphicData uri="http://schemas.openxmlformats.org/drawingml/2006/table">
            <a:tbl>
              <a:tblPr/>
              <a:tblGrid>
                <a:gridCol w="504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Vrancken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ZoneTexte 14">
            <a:extLst>
              <a:ext uri="{FF2B5EF4-FFF2-40B4-BE49-F238E27FC236}">
                <a16:creationId xmlns:a16="http://schemas.microsoft.com/office/drawing/2014/main" id="{BF0C9AF1-443E-469E-98A5-BD46E2BC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00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9EB46A6-0D7B-458C-B7CC-785EBB706D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68" name="ZoneTexte 21">
            <a:extLst>
              <a:ext uri="{FF2B5EF4-FFF2-40B4-BE49-F238E27FC236}">
                <a16:creationId xmlns:a16="http://schemas.microsoft.com/office/drawing/2014/main" id="{448737E5-0AFB-461A-BB7B-BD096E2C0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79875"/>
            <a:ext cx="4562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Sampont (Arlon)  (B-Lu) le 19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G29 – 1481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</a:t>
            </a:r>
          </a:p>
        </p:txBody>
      </p:sp>
      <p:sp>
        <p:nvSpPr>
          <p:cNvPr id="600069" name="ZoneTexte 22">
            <a:extLst>
              <a:ext uri="{FF2B5EF4-FFF2-40B4-BE49-F238E27FC236}">
                <a16:creationId xmlns:a16="http://schemas.microsoft.com/office/drawing/2014/main" id="{86ADD282-412F-4004-8A7A-937C7D1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5084763"/>
            <a:ext cx="5402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Manoeuvre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Fit partie de l'équipe de cheminots de Fouches -Sabotages - Participation au déraillement d'un train de minerai à Hachy …</a:t>
            </a:r>
          </a:p>
        </p:txBody>
      </p:sp>
      <p:sp>
        <p:nvSpPr>
          <p:cNvPr id="428038" name="Espace réservé du numéro de diapositive 23">
            <a:extLst>
              <a:ext uri="{FF2B5EF4-FFF2-40B4-BE49-F238E27FC236}">
                <a16:creationId xmlns:a16="http://schemas.microsoft.com/office/drawing/2014/main" id="{A0FC8EDB-A133-4E6A-8476-BBA41FE8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339503-719C-4F2B-B725-5DEAFCB0B09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414</a:t>
            </a:fld>
            <a:endParaRPr lang="fr-BE" altLang="fr-FR"/>
          </a:p>
        </p:txBody>
      </p:sp>
      <p:pic>
        <p:nvPicPr>
          <p:cNvPr id="600071" name="Image 9" descr="rose-scraps-65.jpg">
            <a:extLst>
              <a:ext uri="{FF2B5EF4-FFF2-40B4-BE49-F238E27FC236}">
                <a16:creationId xmlns:a16="http://schemas.microsoft.com/office/drawing/2014/main" id="{B7AD5F37-32CC-4DED-BBD1-32DA01A49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2813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B84C3F6-CF9E-4ADE-B244-4A55FFA0B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2917" r="29116" b="23055"/>
          <a:stretch/>
        </p:blipFill>
        <p:spPr>
          <a:xfrm>
            <a:off x="683568" y="376097"/>
            <a:ext cx="20395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0073" name="Image 10" descr="belgique[1].gif">
            <a:extLst>
              <a:ext uri="{FF2B5EF4-FFF2-40B4-BE49-F238E27FC236}">
                <a16:creationId xmlns:a16="http://schemas.microsoft.com/office/drawing/2014/main" id="{B8171FD3-CD9F-4BAA-BB10-3814370F9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74" name="Image 2">
            <a:extLst>
              <a:ext uri="{FF2B5EF4-FFF2-40B4-BE49-F238E27FC236}">
                <a16:creationId xmlns:a16="http://schemas.microsoft.com/office/drawing/2014/main" id="{F0687A8C-48DC-44EE-BAC2-3B0B47622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562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76D340E-6648-4543-B219-14386EBAED14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67300" cy="1368425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Warling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19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ZoneTexte 14">
            <a:extLst>
              <a:ext uri="{FF2B5EF4-FFF2-40B4-BE49-F238E27FC236}">
                <a16:creationId xmlns:a16="http://schemas.microsoft.com/office/drawing/2014/main" id="{803E53FD-D831-4E4C-B78E-38B8C7766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21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C18EE7-F9C7-4596-A409-7C9F79D2B8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2116" name="ZoneTexte 21">
            <a:extLst>
              <a:ext uri="{FF2B5EF4-FFF2-40B4-BE49-F238E27FC236}">
                <a16:creationId xmlns:a16="http://schemas.microsoft.com/office/drawing/2014/main" id="{5B09C138-25BB-4961-8F66-E8F4E03BB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36734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H35 – 1594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02117" name="ZoneTexte 22">
            <a:extLst>
              <a:ext uri="{FF2B5EF4-FFF2-40B4-BE49-F238E27FC236}">
                <a16:creationId xmlns:a16="http://schemas.microsoft.com/office/drawing/2014/main" id="{870FAC0D-816C-4B00-8BA5-2D894B34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8769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29062" name="Espace réservé du numéro de diapositive 23">
            <a:extLst>
              <a:ext uri="{FF2B5EF4-FFF2-40B4-BE49-F238E27FC236}">
                <a16:creationId xmlns:a16="http://schemas.microsoft.com/office/drawing/2014/main" id="{276790DF-E69E-4945-95A6-574A0C51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317A79-A895-44D1-A86B-67318AD0689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415</a:t>
            </a:fld>
            <a:endParaRPr lang="fr-BE" altLang="fr-FR"/>
          </a:p>
        </p:txBody>
      </p:sp>
      <p:pic>
        <p:nvPicPr>
          <p:cNvPr id="602119" name="Image 8" descr="rose-scraps-65.jpg">
            <a:extLst>
              <a:ext uri="{FF2B5EF4-FFF2-40B4-BE49-F238E27FC236}">
                <a16:creationId xmlns:a16="http://schemas.microsoft.com/office/drawing/2014/main" id="{8EC28182-FC0F-4D82-8C4E-BD6D716D6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20" name="Image 9" descr="belgique[1].gif">
            <a:extLst>
              <a:ext uri="{FF2B5EF4-FFF2-40B4-BE49-F238E27FC236}">
                <a16:creationId xmlns:a16="http://schemas.microsoft.com/office/drawing/2014/main" id="{373089E0-8E10-4B7D-AAE1-BDC5E7F09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F0A6323-2F72-4B10-B546-99CDFFAD118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8087" cy="1368425"/>
        </p:xfrm>
        <a:graphic>
          <a:graphicData uri="http://schemas.openxmlformats.org/drawingml/2006/table">
            <a:tbl>
              <a:tblPr/>
              <a:tblGrid>
                <a:gridCol w="501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Alphonse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Wathelet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ZoneTexte 14">
            <a:extLst>
              <a:ext uri="{FF2B5EF4-FFF2-40B4-BE49-F238E27FC236}">
                <a16:creationId xmlns:a16="http://schemas.microsoft.com/office/drawing/2014/main" id="{B588252D-02A2-459A-8067-F6979EFA6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41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0CB25C-979C-495E-9268-09B29B1721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4" name="ZoneTexte 21">
            <a:extLst>
              <a:ext uri="{FF2B5EF4-FFF2-40B4-BE49-F238E27FC236}">
                <a16:creationId xmlns:a16="http://schemas.microsoft.com/office/drawing/2014/main" id="{53F3FE42-BF7D-43F4-AA74-71299F20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27500"/>
            <a:ext cx="3960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Bombaye (B-Lg) le 19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27 juillet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G19 – 3329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04165" name="ZoneTexte 22">
            <a:extLst>
              <a:ext uri="{FF2B5EF4-FFF2-40B4-BE49-F238E27FC236}">
                <a16:creationId xmlns:a16="http://schemas.microsoft.com/office/drawing/2014/main" id="{0099B7DA-EA13-4128-9711-BB2D5E41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5614988"/>
            <a:ext cx="1563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</a:t>
            </a:r>
          </a:p>
        </p:txBody>
      </p:sp>
      <p:sp>
        <p:nvSpPr>
          <p:cNvPr id="430086" name="Espace réservé du numéro de diapositive 23">
            <a:extLst>
              <a:ext uri="{FF2B5EF4-FFF2-40B4-BE49-F238E27FC236}">
                <a16:creationId xmlns:a16="http://schemas.microsoft.com/office/drawing/2014/main" id="{5EDC1FBC-BBD7-4069-A165-BD19145B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D9B757-81B4-46FA-AF80-DD43EF43E8E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416</a:t>
            </a:fld>
            <a:endParaRPr lang="fr-BE" altLang="fr-FR"/>
          </a:p>
        </p:txBody>
      </p:sp>
      <p:pic>
        <p:nvPicPr>
          <p:cNvPr id="604167" name="Image 9" descr="rose-scraps-65.jpg">
            <a:extLst>
              <a:ext uri="{FF2B5EF4-FFF2-40B4-BE49-F238E27FC236}">
                <a16:creationId xmlns:a16="http://schemas.microsoft.com/office/drawing/2014/main" id="{D0A490FC-0BEB-488E-87E6-9BEDE25D2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B24F0D-CCD5-4201-8850-092A1B929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6097"/>
            <a:ext cx="21943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69" name="Image 10" descr="belgique[1].gif">
            <a:extLst>
              <a:ext uri="{FF2B5EF4-FFF2-40B4-BE49-F238E27FC236}">
                <a16:creationId xmlns:a16="http://schemas.microsoft.com/office/drawing/2014/main" id="{1D5247E8-393E-45AC-B864-4941BC7E8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70" name="Image 1">
            <a:extLst>
              <a:ext uri="{FF2B5EF4-FFF2-40B4-BE49-F238E27FC236}">
                <a16:creationId xmlns:a16="http://schemas.microsoft.com/office/drawing/2014/main" id="{5129B5CF-CA8F-4276-AB50-B6B06B51D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661025"/>
            <a:ext cx="6207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960289B-304A-493B-9DB9-E5F4BDFDF321}"/>
              </a:ext>
            </a:extLst>
          </p:cNvPr>
          <p:cNvGraphicFramePr>
            <a:graphicFrameLocks noGrp="1"/>
          </p:cNvGraphicFramePr>
          <p:nvPr/>
        </p:nvGraphicFramePr>
        <p:xfrm>
          <a:off x="3841750" y="1268413"/>
          <a:ext cx="5060950" cy="1368425"/>
        </p:xfrm>
        <a:graphic>
          <a:graphicData uri="http://schemas.openxmlformats.org/drawingml/2006/table">
            <a:tbl>
              <a:tblPr/>
              <a:tblGrid>
                <a:gridCol w="506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27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ZoneTexte 14">
            <a:extLst>
              <a:ext uri="{FF2B5EF4-FFF2-40B4-BE49-F238E27FC236}">
                <a16:creationId xmlns:a16="http://schemas.microsoft.com/office/drawing/2014/main" id="{B10DF258-0521-4127-A4FC-F63F26891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62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E57C43D-9AD8-4768-B2DC-DC018BD60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6212" name="ZoneTexte 21">
            <a:extLst>
              <a:ext uri="{FF2B5EF4-FFF2-40B4-BE49-F238E27FC236}">
                <a16:creationId xmlns:a16="http://schemas.microsoft.com/office/drawing/2014/main" id="{4C148505-797B-4930-9874-20509C6DA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Martelange (B-Lu) le  21 novembre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 le 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I16 – 1579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Differdange (L)</a:t>
            </a:r>
          </a:p>
        </p:txBody>
      </p:sp>
      <p:sp>
        <p:nvSpPr>
          <p:cNvPr id="606213" name="ZoneTexte 22">
            <a:extLst>
              <a:ext uri="{FF2B5EF4-FFF2-40B4-BE49-F238E27FC236}">
                <a16:creationId xmlns:a16="http://schemas.microsoft.com/office/drawing/2014/main" id="{C2701263-EF99-40EF-A2AD-7B5DA207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4763"/>
            <a:ext cx="4410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Les Insoumis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toutes les missions qui lui furent confiées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Faisant partie du camp de Lierneux,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 abattu au cours de l'attaque du camp</a:t>
            </a:r>
          </a:p>
        </p:txBody>
      </p:sp>
      <p:sp>
        <p:nvSpPr>
          <p:cNvPr id="431110" name="Espace réservé du numéro de diapositive 23">
            <a:extLst>
              <a:ext uri="{FF2B5EF4-FFF2-40B4-BE49-F238E27FC236}">
                <a16:creationId xmlns:a16="http://schemas.microsoft.com/office/drawing/2014/main" id="{4FD8859C-E48F-4356-855B-B3CCAFF4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E3A6B1-0935-476F-B51B-F049B745AF3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417</a:t>
            </a:fld>
            <a:endParaRPr lang="fr-BE" altLang="fr-FR"/>
          </a:p>
        </p:txBody>
      </p:sp>
      <p:pic>
        <p:nvPicPr>
          <p:cNvPr id="606215" name="Image 8" descr="rose-scraps-65.jpg">
            <a:extLst>
              <a:ext uri="{FF2B5EF4-FFF2-40B4-BE49-F238E27FC236}">
                <a16:creationId xmlns:a16="http://schemas.microsoft.com/office/drawing/2014/main" id="{EE8CD943-6AFB-451C-A271-6258D94A9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646238" y="30543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6" name="Image 1">
            <a:extLst>
              <a:ext uri="{FF2B5EF4-FFF2-40B4-BE49-F238E27FC236}">
                <a16:creationId xmlns:a16="http://schemas.microsoft.com/office/drawing/2014/main" id="{81DF9294-C8F2-40A2-93D0-BD2AFBF69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8638"/>
            <a:ext cx="11525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7" name="Image 10">
            <a:extLst>
              <a:ext uri="{FF2B5EF4-FFF2-40B4-BE49-F238E27FC236}">
                <a16:creationId xmlns:a16="http://schemas.microsoft.com/office/drawing/2014/main" id="{5825F552-A30E-4B80-B19F-B431A5557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22A508-33B8-4FDF-9CBE-049E504A5DE1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43487" cy="1368425"/>
        </p:xfrm>
        <a:graphic>
          <a:graphicData uri="http://schemas.openxmlformats.org/drawingml/2006/table">
            <a:tbl>
              <a:tblPr/>
              <a:tblGrid>
                <a:gridCol w="5043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Welter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ZoneTexte 14">
            <a:extLst>
              <a:ext uri="{FF2B5EF4-FFF2-40B4-BE49-F238E27FC236}">
                <a16:creationId xmlns:a16="http://schemas.microsoft.com/office/drawing/2014/main" id="{365A1FC4-6162-4E9F-9962-77C3707DA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82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9B838A4-22FC-4A4E-B656-BE7A074D90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0" name="ZoneTexte 21">
            <a:extLst>
              <a:ext uri="{FF2B5EF4-FFF2-40B4-BE49-F238E27FC236}">
                <a16:creationId xmlns:a16="http://schemas.microsoft.com/office/drawing/2014/main" id="{5EC5441B-0CB8-4859-ACCD-7F76A55C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100513"/>
            <a:ext cx="4689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Ortho (B-Lu) le 24 mai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les Allemands à Cornesse  le 22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H27 – 1461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Pepinster</a:t>
            </a:r>
          </a:p>
        </p:txBody>
      </p:sp>
      <p:sp>
        <p:nvSpPr>
          <p:cNvPr id="608261" name="ZoneTexte 22">
            <a:extLst>
              <a:ext uri="{FF2B5EF4-FFF2-40B4-BE49-F238E27FC236}">
                <a16:creationId xmlns:a16="http://schemas.microsoft.com/office/drawing/2014/main" id="{1105C856-F6BF-47ED-89AE-7EEBE287B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19713"/>
            <a:ext cx="441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Répression - Sabotages - Récupération d'armes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</a:t>
            </a:r>
          </a:p>
        </p:txBody>
      </p:sp>
      <p:sp>
        <p:nvSpPr>
          <p:cNvPr id="432134" name="Espace réservé du numéro de diapositive 23">
            <a:extLst>
              <a:ext uri="{FF2B5EF4-FFF2-40B4-BE49-F238E27FC236}">
                <a16:creationId xmlns:a16="http://schemas.microsoft.com/office/drawing/2014/main" id="{F45E15B9-AD10-4CD2-97C3-C1D554FB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57C138-FEBF-4DBE-916B-AC88BC3935E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418</a:t>
            </a:fld>
            <a:endParaRPr lang="fr-BE" altLang="fr-FR"/>
          </a:p>
        </p:txBody>
      </p:sp>
      <p:pic>
        <p:nvPicPr>
          <p:cNvPr id="608263" name="Image 8" descr="rose-scraps-65.jpg">
            <a:extLst>
              <a:ext uri="{FF2B5EF4-FFF2-40B4-BE49-F238E27FC236}">
                <a16:creationId xmlns:a16="http://schemas.microsoft.com/office/drawing/2014/main" id="{7B8C92E4-6587-493D-901B-AA7DA0840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908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4" name="Image 9" descr="belgique[1].gif">
            <a:extLst>
              <a:ext uri="{FF2B5EF4-FFF2-40B4-BE49-F238E27FC236}">
                <a16:creationId xmlns:a16="http://schemas.microsoft.com/office/drawing/2014/main" id="{E3F9BB9A-2286-4778-BCF7-F38F73878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5" name="Image 2">
            <a:extLst>
              <a:ext uri="{FF2B5EF4-FFF2-40B4-BE49-F238E27FC236}">
                <a16:creationId xmlns:a16="http://schemas.microsoft.com/office/drawing/2014/main" id="{870DD50A-92C9-4C72-BE91-605655875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76900"/>
            <a:ext cx="574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C315BA-5E36-4782-BCAF-9E54B10FC83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Emmanuel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Wenquin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ZoneTexte 14">
            <a:extLst>
              <a:ext uri="{FF2B5EF4-FFF2-40B4-BE49-F238E27FC236}">
                <a16:creationId xmlns:a16="http://schemas.microsoft.com/office/drawing/2014/main" id="{4DB7220F-95C8-491E-B67C-3DB5B1057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03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41EE4C7-F8A4-44F7-A4AE-D68562F3E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0308" name="ZoneTexte 21">
            <a:extLst>
              <a:ext uri="{FF2B5EF4-FFF2-40B4-BE49-F238E27FC236}">
                <a16:creationId xmlns:a16="http://schemas.microsoft.com/office/drawing/2014/main" id="{2A22F299-CC1B-4613-9360-08F84FD17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302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D04 – 2236</a:t>
            </a:r>
          </a:p>
        </p:txBody>
      </p:sp>
      <p:sp>
        <p:nvSpPr>
          <p:cNvPr id="610309" name="ZoneTexte 22">
            <a:extLst>
              <a:ext uri="{FF2B5EF4-FFF2-40B4-BE49-F238E27FC236}">
                <a16:creationId xmlns:a16="http://schemas.microsoft.com/office/drawing/2014/main" id="{962F416B-59AF-4EA2-ACBB-DCB43C06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8769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33158" name="Espace réservé du numéro de diapositive 23">
            <a:extLst>
              <a:ext uri="{FF2B5EF4-FFF2-40B4-BE49-F238E27FC236}">
                <a16:creationId xmlns:a16="http://schemas.microsoft.com/office/drawing/2014/main" id="{63F80C61-9906-48F2-B496-7F69127B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DA610-6F8C-40DD-8D09-6659B4E6FBC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419</a:t>
            </a:fld>
            <a:endParaRPr lang="fr-BE" altLang="fr-FR"/>
          </a:p>
        </p:txBody>
      </p:sp>
      <p:pic>
        <p:nvPicPr>
          <p:cNvPr id="610311" name="Image 8" descr="rose-scraps-65.jpg">
            <a:extLst>
              <a:ext uri="{FF2B5EF4-FFF2-40B4-BE49-F238E27FC236}">
                <a16:creationId xmlns:a16="http://schemas.microsoft.com/office/drawing/2014/main" id="{1CE66461-23ED-4822-9DAC-37AFB7C8D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00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0312" name="Image 9" descr="belgique[1].gif">
            <a:extLst>
              <a:ext uri="{FF2B5EF4-FFF2-40B4-BE49-F238E27FC236}">
                <a16:creationId xmlns:a16="http://schemas.microsoft.com/office/drawing/2014/main" id="{FDD74B9B-51E6-48C6-8A92-45B1F565E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A953764-0AC6-4327-AF1A-FD4E410D4A5E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Corneille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Wertz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79D7E2-AA9E-4413-9D10-584D4C9F7FA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Blondeau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9156" name="ZoneTexte 14">
            <a:extLst>
              <a:ext uri="{FF2B5EF4-FFF2-40B4-BE49-F238E27FC236}">
                <a16:creationId xmlns:a16="http://schemas.microsoft.com/office/drawing/2014/main" id="{25629B2C-CA3E-426C-88DF-642F05A67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0477A89-F25A-454F-A9C3-323018130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Image 17" descr="belgique[1].gif">
            <a:extLst>
              <a:ext uri="{FF2B5EF4-FFF2-40B4-BE49-F238E27FC236}">
                <a16:creationId xmlns:a16="http://schemas.microsoft.com/office/drawing/2014/main" id="{1B7B6A94-A19F-4991-B1EE-E9350F0C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ZoneTexte 21">
            <a:extLst>
              <a:ext uri="{FF2B5EF4-FFF2-40B4-BE49-F238E27FC236}">
                <a16:creationId xmlns:a16="http://schemas.microsoft.com/office/drawing/2014/main" id="{0889F776-31C0-411E-945B-3D78871D0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13 janvier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I08 - 1914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49160" name="ZoneTexte 22">
            <a:extLst>
              <a:ext uri="{FF2B5EF4-FFF2-40B4-BE49-F238E27FC236}">
                <a16:creationId xmlns:a16="http://schemas.microsoft.com/office/drawing/2014/main" id="{79ECAEE2-9F8B-48C6-88FA-82276335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486400"/>
            <a:ext cx="2700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de carrière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Actions diverses</a:t>
            </a:r>
          </a:p>
        </p:txBody>
      </p:sp>
      <p:sp>
        <p:nvSpPr>
          <p:cNvPr id="47113" name="Espace réservé du numéro de diapositive 23">
            <a:extLst>
              <a:ext uri="{FF2B5EF4-FFF2-40B4-BE49-F238E27FC236}">
                <a16:creationId xmlns:a16="http://schemas.microsoft.com/office/drawing/2014/main" id="{981B2DC7-CDBD-4A03-AC3F-C1957AA4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1BB16-EE97-4082-B2F1-A7FC3FB2BE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fr-BE" altLang="fr-FR"/>
          </a:p>
        </p:txBody>
      </p:sp>
      <p:pic>
        <p:nvPicPr>
          <p:cNvPr id="49162" name="Image 9" descr="rose-scraps-65.jpg">
            <a:extLst>
              <a:ext uri="{FF2B5EF4-FFF2-40B4-BE49-F238E27FC236}">
                <a16:creationId xmlns:a16="http://schemas.microsoft.com/office/drawing/2014/main" id="{0F2BEFFD-0C4C-4344-844F-D068EF2D9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NDEAU_Armand_11142.jpg">
            <a:extLst>
              <a:ext uri="{FF2B5EF4-FFF2-40B4-BE49-F238E27FC236}">
                <a16:creationId xmlns:a16="http://schemas.microsoft.com/office/drawing/2014/main" id="{DECC528B-F53E-4D88-8F18-31675B2BC6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59" t="3163" r="2269" b="5122"/>
          <a:stretch>
            <a:fillRect/>
          </a:stretch>
        </p:blipFill>
        <p:spPr>
          <a:xfrm>
            <a:off x="551781" y="3319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4" name="Image 10">
            <a:extLst>
              <a:ext uri="{FF2B5EF4-FFF2-40B4-BE49-F238E27FC236}">
                <a16:creationId xmlns:a16="http://schemas.microsoft.com/office/drawing/2014/main" id="{B1E691FE-3570-4E1F-9990-20DF52E94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27725"/>
            <a:ext cx="10001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80C6FA69-B377-41FB-B582-5B4EAA0AA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4.848           N° du prisonnier: 1.914</a:t>
            </a:r>
          </a:p>
        </p:txBody>
      </p:sp>
    </p:spTree>
  </p:cSld>
  <p:clrMapOvr>
    <a:masterClrMapping/>
  </p:clrMapOvr>
  <p:transition spd="slow"/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ZoneTexte 14">
            <a:extLst>
              <a:ext uri="{FF2B5EF4-FFF2-40B4-BE49-F238E27FC236}">
                <a16:creationId xmlns:a16="http://schemas.microsoft.com/office/drawing/2014/main" id="{AFB17943-A581-4B0C-AE4F-13A790D95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23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873957E-E298-41E4-B2C5-2782424C81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56" name="ZoneTexte 21">
            <a:extLst>
              <a:ext uri="{FF2B5EF4-FFF2-40B4-BE49-F238E27FC236}">
                <a16:creationId xmlns:a16="http://schemas.microsoft.com/office/drawing/2014/main" id="{B0A0802F-58BF-42D6-A6E6-8869CA8B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375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23 juillet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H15 – 1547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12357" name="ZoneTexte 22">
            <a:extLst>
              <a:ext uri="{FF2B5EF4-FFF2-40B4-BE49-F238E27FC236}">
                <a16:creationId xmlns:a16="http://schemas.microsoft.com/office/drawing/2014/main" id="{05B02E5A-2E32-44EB-9246-ED762DCAA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340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</p:txBody>
      </p:sp>
      <p:sp>
        <p:nvSpPr>
          <p:cNvPr id="434182" name="Espace réservé du numéro de diapositive 23">
            <a:extLst>
              <a:ext uri="{FF2B5EF4-FFF2-40B4-BE49-F238E27FC236}">
                <a16:creationId xmlns:a16="http://schemas.microsoft.com/office/drawing/2014/main" id="{05A4F974-1D82-4CFC-85B0-526AE67E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C605D-914F-49D7-8689-C94FAA74B75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420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04DDB4-C142-454C-9C93-D026EE9BC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8586"/>
            <a:ext cx="219625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2360" name="Image 9" descr="rose-scraps-65.jpg">
            <a:extLst>
              <a:ext uri="{FF2B5EF4-FFF2-40B4-BE49-F238E27FC236}">
                <a16:creationId xmlns:a16="http://schemas.microsoft.com/office/drawing/2014/main" id="{ED6F198B-0618-4CFC-8E9B-3D4763DBA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1750" y="33528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1" name="Image 10" descr="belgique[1].gif">
            <a:extLst>
              <a:ext uri="{FF2B5EF4-FFF2-40B4-BE49-F238E27FC236}">
                <a16:creationId xmlns:a16="http://schemas.microsoft.com/office/drawing/2014/main" id="{EB43450C-ADF0-48AD-AD92-E849CB347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4EAB8C-BBA1-49DE-A001-4CF77410FE94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10150" cy="1368425"/>
        </p:xfrm>
        <a:graphic>
          <a:graphicData uri="http://schemas.openxmlformats.org/drawingml/2006/table">
            <a:tbl>
              <a:tblPr/>
              <a:tblGrid>
                <a:gridCol w="501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Eugène Willems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25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ZoneTexte 14">
            <a:extLst>
              <a:ext uri="{FF2B5EF4-FFF2-40B4-BE49-F238E27FC236}">
                <a16:creationId xmlns:a16="http://schemas.microsoft.com/office/drawing/2014/main" id="{3DC8661B-7C52-45C4-807A-64F4B21C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44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5A035C5-FF28-42E1-BDBF-80E41AE532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04" name="ZoneTexte 21">
            <a:extLst>
              <a:ext uri="{FF2B5EF4-FFF2-40B4-BE49-F238E27FC236}">
                <a16:creationId xmlns:a16="http://schemas.microsoft.com/office/drawing/2014/main" id="{DC0A1A3F-EEEE-44B7-8EDC-1FB1399A5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22738"/>
            <a:ext cx="418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le  3 février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K05 – 3327</a:t>
            </a:r>
          </a:p>
        </p:txBody>
      </p:sp>
      <p:sp>
        <p:nvSpPr>
          <p:cNvPr id="614405" name="ZoneTexte 22">
            <a:extLst>
              <a:ext uri="{FF2B5EF4-FFF2-40B4-BE49-F238E27FC236}">
                <a16:creationId xmlns:a16="http://schemas.microsoft.com/office/drawing/2014/main" id="{4E9280E8-043A-43EA-AE39-E4F9E409A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340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</p:txBody>
      </p:sp>
      <p:sp>
        <p:nvSpPr>
          <p:cNvPr id="435206" name="Espace réservé du numéro de diapositive 23">
            <a:extLst>
              <a:ext uri="{FF2B5EF4-FFF2-40B4-BE49-F238E27FC236}">
                <a16:creationId xmlns:a16="http://schemas.microsoft.com/office/drawing/2014/main" id="{1AD3CB1D-DA13-47FC-8AC9-C5B00CAE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BB04CE-2CD4-46D5-B178-E692CFB1E1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421</a:t>
            </a:fld>
            <a:endParaRPr lang="fr-BE" altLang="fr-FR"/>
          </a:p>
        </p:txBody>
      </p:sp>
      <p:pic>
        <p:nvPicPr>
          <p:cNvPr id="614407" name="Image 9" descr="rose-scraps-65.jpg">
            <a:extLst>
              <a:ext uri="{FF2B5EF4-FFF2-40B4-BE49-F238E27FC236}">
                <a16:creationId xmlns:a16="http://schemas.microsoft.com/office/drawing/2014/main" id="{3CB40181-1605-4806-8677-FFA1EBAEE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9FE268-C092-4738-BE05-702D57962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3" y="426344"/>
            <a:ext cx="225687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09" name="Image 10" descr="belgique[1].gif">
            <a:extLst>
              <a:ext uri="{FF2B5EF4-FFF2-40B4-BE49-F238E27FC236}">
                <a16:creationId xmlns:a16="http://schemas.microsoft.com/office/drawing/2014/main" id="{479466F4-DC57-4C1B-B10D-D07E09796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FAFB5D-DE27-4755-A3D5-7D81EC5F9BE7}"/>
              </a:ext>
            </a:extLst>
          </p:cNvPr>
          <p:cNvGraphicFramePr>
            <a:graphicFrameLocks noGrp="1"/>
          </p:cNvGraphicFramePr>
          <p:nvPr/>
        </p:nvGraphicFramePr>
        <p:xfrm>
          <a:off x="3829050" y="1268413"/>
          <a:ext cx="5064125" cy="1368425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Willems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ZoneTexte 14">
            <a:extLst>
              <a:ext uri="{FF2B5EF4-FFF2-40B4-BE49-F238E27FC236}">
                <a16:creationId xmlns:a16="http://schemas.microsoft.com/office/drawing/2014/main" id="{5706393E-4BA4-45B9-8139-1CC90ABE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64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943EF08-53A8-4D5E-AEDC-514301A3D9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452" name="ZoneTexte 21">
            <a:extLst>
              <a:ext uri="{FF2B5EF4-FFF2-40B4-BE49-F238E27FC236}">
                <a16:creationId xmlns:a16="http://schemas.microsoft.com/office/drawing/2014/main" id="{15ABEA5C-F029-4067-807A-A15CF123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8925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Andrimont (B-Lg) le  24 janvier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24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H12 – 1515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16453" name="ZoneTexte 22">
            <a:extLst>
              <a:ext uri="{FF2B5EF4-FFF2-40B4-BE49-F238E27FC236}">
                <a16:creationId xmlns:a16="http://schemas.microsoft.com/office/drawing/2014/main" id="{6633C920-3A1F-4CD8-B8BB-F0CF90606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084763"/>
            <a:ext cx="4943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Habitant les pays rédimés, s'est soustrait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 service militaire en Allemagne.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 entré dans la résistance, s'occupant des réfractaires</a:t>
            </a:r>
          </a:p>
        </p:txBody>
      </p:sp>
      <p:sp>
        <p:nvSpPr>
          <p:cNvPr id="436230" name="Espace réservé du numéro de diapositive 23">
            <a:extLst>
              <a:ext uri="{FF2B5EF4-FFF2-40B4-BE49-F238E27FC236}">
                <a16:creationId xmlns:a16="http://schemas.microsoft.com/office/drawing/2014/main" id="{0586C497-B976-487C-A6FB-5F94CEE8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26A4CA-319B-4F0E-86C8-1973E8C4A41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422</a:t>
            </a:fld>
            <a:endParaRPr lang="fr-BE" altLang="fr-FR"/>
          </a:p>
        </p:txBody>
      </p:sp>
      <p:pic>
        <p:nvPicPr>
          <p:cNvPr id="616455" name="Image 8" descr="rose-scraps-65.jpg">
            <a:extLst>
              <a:ext uri="{FF2B5EF4-FFF2-40B4-BE49-F238E27FC236}">
                <a16:creationId xmlns:a16="http://schemas.microsoft.com/office/drawing/2014/main" id="{EF269126-4D28-4513-A984-0DA7953D3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56" name="Image 9" descr="belgique[1].gif">
            <a:extLst>
              <a:ext uri="{FF2B5EF4-FFF2-40B4-BE49-F238E27FC236}">
                <a16:creationId xmlns:a16="http://schemas.microsoft.com/office/drawing/2014/main" id="{982BD970-17AB-4621-90EC-B3F669E14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57" name="Image 1">
            <a:extLst>
              <a:ext uri="{FF2B5EF4-FFF2-40B4-BE49-F238E27FC236}">
                <a16:creationId xmlns:a16="http://schemas.microsoft.com/office/drawing/2014/main" id="{539DFBC3-EA79-4504-B444-03E3FCA66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143625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1FD2D66-C24F-4166-AD3C-A0CF3EF1BBAA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Octave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Wintgens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18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A5BEFD-E761-4CB2-B5E5-FE9E2313137B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327650" cy="1368425"/>
        </p:xfrm>
        <a:graphic>
          <a:graphicData uri="http://schemas.openxmlformats.org/drawingml/2006/table">
            <a:tbl>
              <a:tblPr/>
              <a:tblGrid>
                <a:gridCol w="532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Wlodarczyk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19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8500" name="ZoneTexte 14">
            <a:extLst>
              <a:ext uri="{FF2B5EF4-FFF2-40B4-BE49-F238E27FC236}">
                <a16:creationId xmlns:a16="http://schemas.microsoft.com/office/drawing/2014/main" id="{FFB4BF6F-7153-4BEA-904F-A4D05807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618501" name="ZoneTexte 21">
            <a:extLst>
              <a:ext uri="{FF2B5EF4-FFF2-40B4-BE49-F238E27FC236}">
                <a16:creationId xmlns:a16="http://schemas.microsoft.com/office/drawing/2014/main" id="{A5BFF9D1-E727-42CA-9833-43AAEB241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66976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16 décembre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F05 – 1625</a:t>
            </a:r>
          </a:p>
        </p:txBody>
      </p:sp>
      <p:sp>
        <p:nvSpPr>
          <p:cNvPr id="437254" name="Espace réservé du numéro de diapositive 23">
            <a:extLst>
              <a:ext uri="{FF2B5EF4-FFF2-40B4-BE49-F238E27FC236}">
                <a16:creationId xmlns:a16="http://schemas.microsoft.com/office/drawing/2014/main" id="{FB46A4A4-0BD0-46EB-BD7A-E541A92E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991F5-B81E-4E8B-9CBB-97565CDB9C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423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E6F188-1375-49FE-83CA-84A3D9F70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5" y="332656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8504" name="Image 9" descr="rose-scraps-65.jpg">
            <a:extLst>
              <a:ext uri="{FF2B5EF4-FFF2-40B4-BE49-F238E27FC236}">
                <a16:creationId xmlns:a16="http://schemas.microsoft.com/office/drawing/2014/main" id="{EEFE2B27-5DD7-435B-B396-3BB8BAAE1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797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ZoneTexte 14">
            <a:extLst>
              <a:ext uri="{FF2B5EF4-FFF2-40B4-BE49-F238E27FC236}">
                <a16:creationId xmlns:a16="http://schemas.microsoft.com/office/drawing/2014/main" id="{80207085-E6C7-41A0-A4E0-6B197C79E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05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F9B3F4E-F534-4829-AD46-67DA14FF96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548" name="ZoneTexte 21">
            <a:extLst>
              <a:ext uri="{FF2B5EF4-FFF2-40B4-BE49-F238E27FC236}">
                <a16:creationId xmlns:a16="http://schemas.microsoft.com/office/drawing/2014/main" id="{E16FD2AE-3BA9-43A2-8857-6A27E13B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38613"/>
            <a:ext cx="4122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Grand-Halleux (B-Lg) le  24 juillet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tue à Bovigny le 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H45 – 1572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620549" name="ZoneTexte 22">
            <a:extLst>
              <a:ext uri="{FF2B5EF4-FFF2-40B4-BE49-F238E27FC236}">
                <a16:creationId xmlns:a16="http://schemas.microsoft.com/office/drawing/2014/main" id="{6DFC5E30-08CF-4B93-ABAD-78DD026F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5311775"/>
            <a:ext cx="46370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Cerné par l’ennemi suite à une dénonciation,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tire une balle dans la tête pour ne pas être pris </a:t>
            </a:r>
          </a:p>
        </p:txBody>
      </p:sp>
      <p:sp>
        <p:nvSpPr>
          <p:cNvPr id="438278" name="Espace réservé du numéro de diapositive 23">
            <a:extLst>
              <a:ext uri="{FF2B5EF4-FFF2-40B4-BE49-F238E27FC236}">
                <a16:creationId xmlns:a16="http://schemas.microsoft.com/office/drawing/2014/main" id="{3EE8A7AA-B2DF-4035-9783-4B646299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39390-370A-453F-8926-686B9169CF7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424</a:t>
            </a:fld>
            <a:endParaRPr lang="fr-BE" altLang="fr-FR"/>
          </a:p>
        </p:txBody>
      </p:sp>
      <p:pic>
        <p:nvPicPr>
          <p:cNvPr id="620551" name="Image 8" descr="rose-scraps-65.jpg">
            <a:extLst>
              <a:ext uri="{FF2B5EF4-FFF2-40B4-BE49-F238E27FC236}">
                <a16:creationId xmlns:a16="http://schemas.microsoft.com/office/drawing/2014/main" id="{33AEEBA9-54CF-4D9B-B126-043425E48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552" name="Image 9" descr="belgique[1].gif">
            <a:extLst>
              <a:ext uri="{FF2B5EF4-FFF2-40B4-BE49-F238E27FC236}">
                <a16:creationId xmlns:a16="http://schemas.microsoft.com/office/drawing/2014/main" id="{6C953D4D-25F7-4F5A-9D25-7FFF4AED2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9FBCC8-1AA0-410F-B14A-7A12B1D02E0D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48250" cy="1368425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Wollwert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26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0555" name="Image 1">
            <a:extLst>
              <a:ext uri="{FF2B5EF4-FFF2-40B4-BE49-F238E27FC236}">
                <a16:creationId xmlns:a16="http://schemas.microsoft.com/office/drawing/2014/main" id="{91485028-B02E-4C14-9BFD-10C80AA4F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889625"/>
            <a:ext cx="9191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695150-5A0D-4121-82F5-AEBEED953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1186"/>
            <a:ext cx="1584176" cy="2180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ZoneTexte 14">
            <a:extLst>
              <a:ext uri="{FF2B5EF4-FFF2-40B4-BE49-F238E27FC236}">
                <a16:creationId xmlns:a16="http://schemas.microsoft.com/office/drawing/2014/main" id="{04BD1440-0034-4CA2-A68D-E2D621F87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25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EB8A33-71AB-41FF-829F-BB44590A8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6" name="ZoneTexte 21">
            <a:extLst>
              <a:ext uri="{FF2B5EF4-FFF2-40B4-BE49-F238E27FC236}">
                <a16:creationId xmlns:a16="http://schemas.microsoft.com/office/drawing/2014/main" id="{9045DB21-D332-431B-AD06-2FED9F64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37025"/>
            <a:ext cx="40020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(B-Lg) le  5 juillet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H62 – 1958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2597" name="ZoneTexte 22">
            <a:extLst>
              <a:ext uri="{FF2B5EF4-FFF2-40B4-BE49-F238E27FC236}">
                <a16:creationId xmlns:a16="http://schemas.microsoft.com/office/drawing/2014/main" id="{43EE29A1-BD0A-4CF3-9F33-AF12121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5084763"/>
            <a:ext cx="533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– Adjudant ARA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(Libre Belgique - Pourquoi pas nous ….) - Remplit brillamment les missions qui lui furent confiées</a:t>
            </a:r>
          </a:p>
        </p:txBody>
      </p:sp>
      <p:sp>
        <p:nvSpPr>
          <p:cNvPr id="439302" name="Espace réservé du numéro de diapositive 23">
            <a:extLst>
              <a:ext uri="{FF2B5EF4-FFF2-40B4-BE49-F238E27FC236}">
                <a16:creationId xmlns:a16="http://schemas.microsoft.com/office/drawing/2014/main" id="{DD3BBDFF-9352-4460-BD89-4B401002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88A90-8C68-4C75-9052-371D05D966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425</a:t>
            </a:fld>
            <a:endParaRPr lang="fr-BE" altLang="fr-FR"/>
          </a:p>
        </p:txBody>
      </p:sp>
      <p:pic>
        <p:nvPicPr>
          <p:cNvPr id="9" name="Image 8" descr="XHAYET_Lambert_15886.jpg">
            <a:extLst>
              <a:ext uri="{FF2B5EF4-FFF2-40B4-BE49-F238E27FC236}">
                <a16:creationId xmlns:a16="http://schemas.microsoft.com/office/drawing/2014/main" id="{0B72E5B2-3F93-40E8-B37D-AABFF7663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13307" y="411672"/>
            <a:ext cx="223225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2600" name="Image 9" descr="rose-scraps-65.jpg">
            <a:extLst>
              <a:ext uri="{FF2B5EF4-FFF2-40B4-BE49-F238E27FC236}">
                <a16:creationId xmlns:a16="http://schemas.microsoft.com/office/drawing/2014/main" id="{B0B0A399-958B-4C1D-862B-04DA396F2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1" name="Image 10" descr="belgique[1].gif">
            <a:extLst>
              <a:ext uri="{FF2B5EF4-FFF2-40B4-BE49-F238E27FC236}">
                <a16:creationId xmlns:a16="http://schemas.microsoft.com/office/drawing/2014/main" id="{33BED90F-8B2B-41BB-BF16-73B9B6FA8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2" name="Image 1">
            <a:extLst>
              <a:ext uri="{FF2B5EF4-FFF2-40B4-BE49-F238E27FC236}">
                <a16:creationId xmlns:a16="http://schemas.microsoft.com/office/drawing/2014/main" id="{F62480E5-0858-47C1-B9AE-9AFA8ED06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867400"/>
            <a:ext cx="76993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3" name="Image 2">
            <a:extLst>
              <a:ext uri="{FF2B5EF4-FFF2-40B4-BE49-F238E27FC236}">
                <a16:creationId xmlns:a16="http://schemas.microsoft.com/office/drawing/2014/main" id="{1430AFE7-6F35-41DB-9CDE-800B8B550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5864225"/>
            <a:ext cx="9810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8068B1-B92F-447B-8798-90EC6D9FE587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38725" cy="1368425"/>
        </p:xfrm>
        <a:graphic>
          <a:graphicData uri="http://schemas.openxmlformats.org/drawingml/2006/table">
            <a:tbl>
              <a:tblPr/>
              <a:tblGrid>
                <a:gridCol w="503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Xhayet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35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ZoneTexte 14">
            <a:extLst>
              <a:ext uri="{FF2B5EF4-FFF2-40B4-BE49-F238E27FC236}">
                <a16:creationId xmlns:a16="http://schemas.microsoft.com/office/drawing/2014/main" id="{57C42B4C-CA3B-415C-A3D3-6F5D22CD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46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CC74124-0D1D-42A2-9F0D-834F3A5CF5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4" name="ZoneTexte 21">
            <a:extLst>
              <a:ext uri="{FF2B5EF4-FFF2-40B4-BE49-F238E27FC236}">
                <a16:creationId xmlns:a16="http://schemas.microsoft.com/office/drawing/2014/main" id="{85298A5D-59AE-4DD3-A043-85E026D5B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141788"/>
            <a:ext cx="40608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(B-Bxl) le 20 février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 février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21 mai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J61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4645" name="ZoneTexte 22">
            <a:extLst>
              <a:ext uri="{FF2B5EF4-FFF2-40B4-BE49-F238E27FC236}">
                <a16:creationId xmlns:a16="http://schemas.microsoft.com/office/drawing/2014/main" id="{6515611A-2965-4541-A01A-6C698318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1084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Après dénonciation, il a été arrêté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avoir tué un allemand qui s'évadait</a:t>
            </a:r>
          </a:p>
        </p:txBody>
      </p:sp>
      <p:sp>
        <p:nvSpPr>
          <p:cNvPr id="440326" name="Espace réservé du numéro de diapositive 23">
            <a:extLst>
              <a:ext uri="{FF2B5EF4-FFF2-40B4-BE49-F238E27FC236}">
                <a16:creationId xmlns:a16="http://schemas.microsoft.com/office/drawing/2014/main" id="{1C24D344-439A-42B3-86AC-ACACAC02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7F9F2-844F-4AB4-8A47-71DD9805484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426</a:t>
            </a:fld>
            <a:endParaRPr lang="fr-BE" altLang="fr-FR"/>
          </a:p>
        </p:txBody>
      </p:sp>
      <p:pic>
        <p:nvPicPr>
          <p:cNvPr id="624647" name="Image 9" descr="rose-scraps-65.jpg">
            <a:extLst>
              <a:ext uri="{FF2B5EF4-FFF2-40B4-BE49-F238E27FC236}">
                <a16:creationId xmlns:a16="http://schemas.microsoft.com/office/drawing/2014/main" id="{A0678E24-B913-4DB0-9DD7-0111C6AF5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89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ZABEAU_Rene_11502.jpg">
            <a:extLst>
              <a:ext uri="{FF2B5EF4-FFF2-40B4-BE49-F238E27FC236}">
                <a16:creationId xmlns:a16="http://schemas.microsoft.com/office/drawing/2014/main" id="{C93BA123-0B97-4B79-804A-929E2B6F30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759" t="5250" r="6898" b="10751"/>
          <a:stretch>
            <a:fillRect/>
          </a:stretch>
        </p:blipFill>
        <p:spPr>
          <a:xfrm>
            <a:off x="611560" y="44099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49" name="Image 11" descr="belgique[1].gif">
            <a:extLst>
              <a:ext uri="{FF2B5EF4-FFF2-40B4-BE49-F238E27FC236}">
                <a16:creationId xmlns:a16="http://schemas.microsoft.com/office/drawing/2014/main" id="{A86161AB-60F3-4FFD-8AFA-B804FBE42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AC969CF-55EB-488B-886F-3D326380928B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908050"/>
          <a:ext cx="5081587" cy="1768475"/>
        </p:xfrm>
        <a:graphic>
          <a:graphicData uri="http://schemas.openxmlformats.org/drawingml/2006/table">
            <a:tbl>
              <a:tblPr/>
              <a:tblGrid>
                <a:gridCol w="5081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684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Zabeau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Premier fusillé de la Citadelle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ZoneTexte 14">
            <a:extLst>
              <a:ext uri="{FF2B5EF4-FFF2-40B4-BE49-F238E27FC236}">
                <a16:creationId xmlns:a16="http://schemas.microsoft.com/office/drawing/2014/main" id="{6893A83B-D0C2-4572-81AA-EAB545956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66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5F6D14-244B-4480-881E-3326D7574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692" name="ZoneTexte 21">
            <a:extLst>
              <a:ext uri="{FF2B5EF4-FFF2-40B4-BE49-F238E27FC236}">
                <a16:creationId xmlns:a16="http://schemas.microsoft.com/office/drawing/2014/main" id="{D9E8CD69-5D88-4E09-94BC-C5E01E3C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95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(B-Lg) le 14 avril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I73 – 2227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6693" name="ZoneTexte 22">
            <a:extLst>
              <a:ext uri="{FF2B5EF4-FFF2-40B4-BE49-F238E27FC236}">
                <a16:creationId xmlns:a16="http://schemas.microsoft.com/office/drawing/2014/main" id="{9A64716B-B3E5-48EE-A137-2BCB73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084763"/>
            <a:ext cx="4500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Renseignements et d'action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confiées</a:t>
            </a:r>
          </a:p>
        </p:txBody>
      </p:sp>
      <p:sp>
        <p:nvSpPr>
          <p:cNvPr id="441350" name="Espace réservé du numéro de diapositive 23">
            <a:extLst>
              <a:ext uri="{FF2B5EF4-FFF2-40B4-BE49-F238E27FC236}">
                <a16:creationId xmlns:a16="http://schemas.microsoft.com/office/drawing/2014/main" id="{ED8D05D2-F73B-4833-83BD-95434A4F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EDCD53-99B1-46BC-8066-2B56F2AB49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427</a:t>
            </a:fld>
            <a:endParaRPr lang="fr-BE" altLang="fr-FR"/>
          </a:p>
        </p:txBody>
      </p:sp>
      <p:pic>
        <p:nvPicPr>
          <p:cNvPr id="626695" name="Image 9" descr="rose-scraps-65.jpg">
            <a:extLst>
              <a:ext uri="{FF2B5EF4-FFF2-40B4-BE49-F238E27FC236}">
                <a16:creationId xmlns:a16="http://schemas.microsoft.com/office/drawing/2014/main" id="{53562D2D-F532-4573-9696-08A91A343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2734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D99F27-E9A1-4425-ABE2-2DDD3CF4D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" y="332656"/>
            <a:ext cx="221263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6697" name="Image 10" descr="belgique[1].gif">
            <a:extLst>
              <a:ext uri="{FF2B5EF4-FFF2-40B4-BE49-F238E27FC236}">
                <a16:creationId xmlns:a16="http://schemas.microsoft.com/office/drawing/2014/main" id="{F3E3D7C8-BF97-4612-AF8F-AE46C7619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8" name="Image 2">
            <a:extLst>
              <a:ext uri="{FF2B5EF4-FFF2-40B4-BE49-F238E27FC236}">
                <a16:creationId xmlns:a16="http://schemas.microsoft.com/office/drawing/2014/main" id="{06E47C4B-475D-4543-BE0A-76E3C1A92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086475"/>
            <a:ext cx="838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57D17B-0AEF-46BF-967F-806045DD801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13337" cy="1368425"/>
        </p:xfrm>
        <a:graphic>
          <a:graphicData uri="http://schemas.openxmlformats.org/drawingml/2006/table">
            <a:tbl>
              <a:tblPr/>
              <a:tblGrid>
                <a:gridCol w="5113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Zegels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ZoneTexte 14">
            <a:extLst>
              <a:ext uri="{FF2B5EF4-FFF2-40B4-BE49-F238E27FC236}">
                <a16:creationId xmlns:a16="http://schemas.microsoft.com/office/drawing/2014/main" id="{C5904ED8-E50E-4DD9-9685-BA01A5AD2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87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12720C-5266-4809-959E-732655522E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40" name="ZoneTexte 21">
            <a:extLst>
              <a:ext uri="{FF2B5EF4-FFF2-40B4-BE49-F238E27FC236}">
                <a16:creationId xmlns:a16="http://schemas.microsoft.com/office/drawing/2014/main" id="{5298787F-229B-41F2-8149-A78D274E7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le 27 juillet 1886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14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I42 – 1975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Ougrée-Grands Communaux </a:t>
            </a:r>
          </a:p>
        </p:txBody>
      </p:sp>
      <p:sp>
        <p:nvSpPr>
          <p:cNvPr id="628741" name="ZoneTexte 22">
            <a:extLst>
              <a:ext uri="{FF2B5EF4-FFF2-40B4-BE49-F238E27FC236}">
                <a16:creationId xmlns:a16="http://schemas.microsoft.com/office/drawing/2014/main" id="{127A726F-7ED2-4ABC-B8D1-0E92A863F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589588"/>
            <a:ext cx="3390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</a:t>
            </a:r>
          </a:p>
        </p:txBody>
      </p:sp>
      <p:sp>
        <p:nvSpPr>
          <p:cNvPr id="442374" name="Espace réservé du numéro de diapositive 23">
            <a:extLst>
              <a:ext uri="{FF2B5EF4-FFF2-40B4-BE49-F238E27FC236}">
                <a16:creationId xmlns:a16="http://schemas.microsoft.com/office/drawing/2014/main" id="{BB40C09C-9938-409D-A01D-51F62D40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430D42-1CA6-423A-AB06-756DA726826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428</a:t>
            </a:fld>
            <a:endParaRPr lang="fr-BE" altLang="fr-FR"/>
          </a:p>
        </p:txBody>
      </p:sp>
      <p:pic>
        <p:nvPicPr>
          <p:cNvPr id="628743" name="Image 9" descr="rose-scraps-65.jpg">
            <a:extLst>
              <a:ext uri="{FF2B5EF4-FFF2-40B4-BE49-F238E27FC236}">
                <a16:creationId xmlns:a16="http://schemas.microsoft.com/office/drawing/2014/main" id="{54303EF9-5494-4D35-9875-2D42F6B3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776711-7898-455C-90BD-856C1129E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7" y="347754"/>
            <a:ext cx="224616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8745" name="Image 10" descr="belgique[1].gif">
            <a:extLst>
              <a:ext uri="{FF2B5EF4-FFF2-40B4-BE49-F238E27FC236}">
                <a16:creationId xmlns:a16="http://schemas.microsoft.com/office/drawing/2014/main" id="{66188985-9DFE-4DC7-8156-27B6A7BFA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5F1BF0-95FA-439F-8124-30006D0A0E6B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46662" cy="1368425"/>
        </p:xfrm>
        <a:graphic>
          <a:graphicData uri="http://schemas.openxmlformats.org/drawingml/2006/table">
            <a:tbl>
              <a:tblPr/>
              <a:tblGrid>
                <a:gridCol w="504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Zocchi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56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ADAC21-F408-44C7-B0FF-482FA1588BE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Blondeau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180" name="ZoneTexte 14">
            <a:extLst>
              <a:ext uri="{FF2B5EF4-FFF2-40B4-BE49-F238E27FC236}">
                <a16:creationId xmlns:a16="http://schemas.microsoft.com/office/drawing/2014/main" id="{EE1814FE-C60A-4592-A6B3-3BC6E26FA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DBE56BB-470E-47F3-B4F0-95EA95D53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Image 17" descr="belgique[1].gif">
            <a:extLst>
              <a:ext uri="{FF2B5EF4-FFF2-40B4-BE49-F238E27FC236}">
                <a16:creationId xmlns:a16="http://schemas.microsoft.com/office/drawing/2014/main" id="{FF161AFD-9E65-4B6B-81BC-D0B7B4AC9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ZoneTexte 21">
            <a:extLst>
              <a:ext uri="{FF2B5EF4-FFF2-40B4-BE49-F238E27FC236}">
                <a16:creationId xmlns:a16="http://schemas.microsoft.com/office/drawing/2014/main" id="{D627DEF7-17C5-4039-8545-8A35C4F5F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26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I07 - 1938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50184" name="ZoneTexte 22">
            <a:extLst>
              <a:ext uri="{FF2B5EF4-FFF2-40B4-BE49-F238E27FC236}">
                <a16:creationId xmlns:a16="http://schemas.microsoft.com/office/drawing/2014/main" id="{682B02D7-0A85-4131-BEC2-15852D466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108575"/>
            <a:ext cx="3636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Culture Congo Belge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Sabotages-Vol de timbres ravitaillement-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armes</a:t>
            </a:r>
          </a:p>
        </p:txBody>
      </p:sp>
      <p:sp>
        <p:nvSpPr>
          <p:cNvPr id="48137" name="Espace réservé du numéro de diapositive 23">
            <a:extLst>
              <a:ext uri="{FF2B5EF4-FFF2-40B4-BE49-F238E27FC236}">
                <a16:creationId xmlns:a16="http://schemas.microsoft.com/office/drawing/2014/main" id="{0FAB6701-3F2F-4D12-BCDC-2FD0D841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B15D09-383E-4066-8C42-16F4031087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fr-BE" altLang="fr-FR"/>
          </a:p>
        </p:txBody>
      </p:sp>
      <p:pic>
        <p:nvPicPr>
          <p:cNvPr id="50186" name="Image 10" descr="rose-scraps-65.jpg">
            <a:extLst>
              <a:ext uri="{FF2B5EF4-FFF2-40B4-BE49-F238E27FC236}">
                <a16:creationId xmlns:a16="http://schemas.microsoft.com/office/drawing/2014/main" id="{E8B88553-9EF2-4FAF-8D1C-57479760E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7475" y="33766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NDEAU_Emile_11143.jpg">
            <a:extLst>
              <a:ext uri="{FF2B5EF4-FFF2-40B4-BE49-F238E27FC236}">
                <a16:creationId xmlns:a16="http://schemas.microsoft.com/office/drawing/2014/main" id="{D69741BB-E381-41BB-A32C-A5B2991B26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987" t="3208" r="4305" b="3769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8" name="Image 1">
            <a:extLst>
              <a:ext uri="{FF2B5EF4-FFF2-40B4-BE49-F238E27FC236}">
                <a16:creationId xmlns:a16="http://schemas.microsoft.com/office/drawing/2014/main" id="{002F0806-4A63-4880-9DC4-000CBDB02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903913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C44D8A53-5780-4A1E-BC3C-00131A01C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4.872           N° du prisonnier: 1.958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DDBF639-6873-4499-B606-802836069065}"/>
              </a:ext>
            </a:extLst>
          </p:cNvPr>
          <p:cNvGraphicFramePr>
            <a:graphicFrameLocks noGrp="1"/>
          </p:cNvGraphicFramePr>
          <p:nvPr/>
        </p:nvGraphicFramePr>
        <p:xfrm>
          <a:off x="3867150" y="1268413"/>
          <a:ext cx="5026025" cy="1341437"/>
        </p:xfrm>
        <a:graphic>
          <a:graphicData uri="http://schemas.openxmlformats.org/drawingml/2006/table">
            <a:tbl>
              <a:tblPr/>
              <a:tblGrid>
                <a:gridCol w="50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Justin Bloom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204" name="ZoneTexte 14">
            <a:extLst>
              <a:ext uri="{FF2B5EF4-FFF2-40B4-BE49-F238E27FC236}">
                <a16:creationId xmlns:a16="http://schemas.microsoft.com/office/drawing/2014/main" id="{5D98FA8D-404B-41AA-A388-292DCD526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69E915-E875-42B9-881B-23FD5C6239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4749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Image 17" descr="belgique[1].gif">
            <a:extLst>
              <a:ext uri="{FF2B5EF4-FFF2-40B4-BE49-F238E27FC236}">
                <a16:creationId xmlns:a16="http://schemas.microsoft.com/office/drawing/2014/main" id="{D42FC8DC-BB7A-4337-9E0A-CD866FC6D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ZoneTexte 21">
            <a:extLst>
              <a:ext uri="{FF2B5EF4-FFF2-40B4-BE49-F238E27FC236}">
                <a16:creationId xmlns:a16="http://schemas.microsoft.com/office/drawing/2014/main" id="{506B3349-97B7-4F34-8C71-05131B6A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Calais (F-62) le 22 décembre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G22 - 3252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Herstal</a:t>
            </a:r>
          </a:p>
        </p:txBody>
      </p:sp>
      <p:sp>
        <p:nvSpPr>
          <p:cNvPr id="51208" name="ZoneTexte 22">
            <a:extLst>
              <a:ext uri="{FF2B5EF4-FFF2-40B4-BE49-F238E27FC236}">
                <a16:creationId xmlns:a16="http://schemas.microsoft.com/office/drawing/2014/main" id="{065ABADE-C5FB-4F1C-9042-C9BF201E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786313"/>
            <a:ext cx="45005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Recruteur-Formateur-Transports 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lors d'un transport d'explosifs et mitraillettes.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Martyrisé 3 mois.</a:t>
            </a:r>
          </a:p>
        </p:txBody>
      </p:sp>
      <p:sp>
        <p:nvSpPr>
          <p:cNvPr id="49161" name="Espace réservé du numéro de diapositive 23">
            <a:extLst>
              <a:ext uri="{FF2B5EF4-FFF2-40B4-BE49-F238E27FC236}">
                <a16:creationId xmlns:a16="http://schemas.microsoft.com/office/drawing/2014/main" id="{6167746B-E070-4BB2-85DE-65928525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53C2B-445D-480F-91C4-DDE3327B5D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fr-BE" altLang="fr-FR"/>
          </a:p>
        </p:txBody>
      </p:sp>
      <p:pic>
        <p:nvPicPr>
          <p:cNvPr id="11" name="Image 10" descr="BLOOM_Justin_6882.jpg">
            <a:extLst>
              <a:ext uri="{FF2B5EF4-FFF2-40B4-BE49-F238E27FC236}">
                <a16:creationId xmlns:a16="http://schemas.microsoft.com/office/drawing/2014/main" id="{E97A84B0-8F80-4FEC-ACEA-3A2B68556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15604" t="11151" r="17414" b="38450"/>
          <a:stretch>
            <a:fillRect/>
          </a:stretch>
        </p:blipFill>
        <p:spPr>
          <a:xfrm>
            <a:off x="581497" y="42438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1" name="Image 9" descr="rose-scraps-65.jpg">
            <a:extLst>
              <a:ext uri="{FF2B5EF4-FFF2-40B4-BE49-F238E27FC236}">
                <a16:creationId xmlns:a16="http://schemas.microsoft.com/office/drawing/2014/main" id="{D917605B-9DEB-42CB-A86D-991B3452D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512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Image 11">
            <a:extLst>
              <a:ext uri="{FF2B5EF4-FFF2-40B4-BE49-F238E27FC236}">
                <a16:creationId xmlns:a16="http://schemas.microsoft.com/office/drawing/2014/main" id="{ACC23CDF-9CFF-4018-86B3-D94A0D821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D596FB57-F822-400B-BA54-5B9C946F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1.565           N° du prisonnier: 3.253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4A955-18CF-45B8-A32B-CCF9DAC77CF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Gustave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Bodson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228" name="ZoneTexte 14">
            <a:extLst>
              <a:ext uri="{FF2B5EF4-FFF2-40B4-BE49-F238E27FC236}">
                <a16:creationId xmlns:a16="http://schemas.microsoft.com/office/drawing/2014/main" id="{E6760FB2-B732-42D4-94A6-94EE54A81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0B208A3-9BA1-4D39-9ACA-439CF9F78F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 17" descr="belgique[1].gif">
            <a:extLst>
              <a:ext uri="{FF2B5EF4-FFF2-40B4-BE49-F238E27FC236}">
                <a16:creationId xmlns:a16="http://schemas.microsoft.com/office/drawing/2014/main" id="{0AFAE7FC-7DF3-4D6A-830D-1D4650221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ZoneTexte 21">
            <a:extLst>
              <a:ext uri="{FF2B5EF4-FFF2-40B4-BE49-F238E27FC236}">
                <a16:creationId xmlns:a16="http://schemas.microsoft.com/office/drawing/2014/main" id="{C62DF9BA-C468-4D1F-8B45-C9AEF377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 (B-Lg) le 21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I11 - 1912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52232" name="ZoneTexte 22">
            <a:extLst>
              <a:ext uri="{FF2B5EF4-FFF2-40B4-BE49-F238E27FC236}">
                <a16:creationId xmlns:a16="http://schemas.microsoft.com/office/drawing/2014/main" id="{2FC4D8F9-F22F-4441-88FF-9AE72B8D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084763"/>
            <a:ext cx="3848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Sabotages-Hébergement d'un réfractaire-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Détenteur des archives du groupe</a:t>
            </a:r>
          </a:p>
        </p:txBody>
      </p:sp>
      <p:sp>
        <p:nvSpPr>
          <p:cNvPr id="50185" name="Espace réservé du numéro de diapositive 23">
            <a:extLst>
              <a:ext uri="{FF2B5EF4-FFF2-40B4-BE49-F238E27FC236}">
                <a16:creationId xmlns:a16="http://schemas.microsoft.com/office/drawing/2014/main" id="{23978965-6D7F-407A-9231-B77CC6FF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52A46-462A-47FA-BA41-EB03404EA4A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fr-BE" altLang="fr-FR"/>
          </a:p>
        </p:txBody>
      </p:sp>
      <p:pic>
        <p:nvPicPr>
          <p:cNvPr id="52234" name="Image 9" descr="rose-scraps-65.jpg">
            <a:extLst>
              <a:ext uri="{FF2B5EF4-FFF2-40B4-BE49-F238E27FC236}">
                <a16:creationId xmlns:a16="http://schemas.microsoft.com/office/drawing/2014/main" id="{88193C53-AC64-4284-B084-AE298682C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162050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DSON_Gustave_11145.jpg">
            <a:extLst>
              <a:ext uri="{FF2B5EF4-FFF2-40B4-BE49-F238E27FC236}">
                <a16:creationId xmlns:a16="http://schemas.microsoft.com/office/drawing/2014/main" id="{F58F0170-44A6-43CF-8B38-1E126DCE4A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969" t="3040" r="5919" b="5745"/>
          <a:stretch>
            <a:fillRect/>
          </a:stretch>
        </p:blipFill>
        <p:spPr>
          <a:xfrm>
            <a:off x="638274" y="356430"/>
            <a:ext cx="2066879" cy="2699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6" name="Image 10">
            <a:extLst>
              <a:ext uri="{FF2B5EF4-FFF2-40B4-BE49-F238E27FC236}">
                <a16:creationId xmlns:a16="http://schemas.microsoft.com/office/drawing/2014/main" id="{37528C31-F72A-4F3D-BC04-5947D380B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9440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155E1617-AFED-43C7-8838-1FFE9D65C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4.846           N° du prisonnier: 1.818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491E7CF-F2F5-4268-AA51-BF6BDCBE66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Aloïs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Boermans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3252" name="ZoneTexte 14">
            <a:extLst>
              <a:ext uri="{FF2B5EF4-FFF2-40B4-BE49-F238E27FC236}">
                <a16:creationId xmlns:a16="http://schemas.microsoft.com/office/drawing/2014/main" id="{F19FD177-31DC-4012-B11B-42AFD64DF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8F8C27-7D6A-4F17-9514-5E0B617D5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mage 17" descr="belgique[1].gif">
            <a:extLst>
              <a:ext uri="{FF2B5EF4-FFF2-40B4-BE49-F238E27FC236}">
                <a16:creationId xmlns:a16="http://schemas.microsoft.com/office/drawing/2014/main" id="{E29103D9-0755-4E46-974D-3659AD216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ZoneTexte 21">
            <a:extLst>
              <a:ext uri="{FF2B5EF4-FFF2-40B4-BE49-F238E27FC236}">
                <a16:creationId xmlns:a16="http://schemas.microsoft.com/office/drawing/2014/main" id="{42D1A0B5-6391-495E-9C80-E8FB1E581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3850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Morkhoven  (B-An) le 12 novembre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J45 - 1916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Grâce-Berleur</a:t>
            </a:r>
          </a:p>
        </p:txBody>
      </p:sp>
      <p:sp>
        <p:nvSpPr>
          <p:cNvPr id="53256" name="ZoneTexte 22">
            <a:extLst>
              <a:ext uri="{FF2B5EF4-FFF2-40B4-BE49-F238E27FC236}">
                <a16:creationId xmlns:a16="http://schemas.microsoft.com/office/drawing/2014/main" id="{74743198-E5FC-46E8-9CA9-B04845E44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640388"/>
            <a:ext cx="1260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</p:txBody>
      </p:sp>
      <p:sp>
        <p:nvSpPr>
          <p:cNvPr id="51209" name="Espace réservé du numéro de diapositive 23">
            <a:extLst>
              <a:ext uri="{FF2B5EF4-FFF2-40B4-BE49-F238E27FC236}">
                <a16:creationId xmlns:a16="http://schemas.microsoft.com/office/drawing/2014/main" id="{AC8CC8FD-341C-4A7D-96AA-704E2B69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B8CB2-9334-4945-9764-0035EE4626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fr-BE" altLang="fr-FR"/>
          </a:p>
        </p:txBody>
      </p:sp>
      <p:pic>
        <p:nvPicPr>
          <p:cNvPr id="53258" name="Image 8" descr="rose-scraps-65.jpg">
            <a:extLst>
              <a:ext uri="{FF2B5EF4-FFF2-40B4-BE49-F238E27FC236}">
                <a16:creationId xmlns:a16="http://schemas.microsoft.com/office/drawing/2014/main" id="{FB54A9CD-68F7-4B4D-B514-96C82150E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0488" y="3309938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E3A12F26-CAD1-4F23-ADA2-5ABE80B79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4.850           N° du prisonnier: 1.916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604C0B9-226D-42E6-B182-56944AA7B4F0}"/>
              </a:ext>
            </a:extLst>
          </p:cNvPr>
          <p:cNvGraphicFramePr>
            <a:graphicFrameLocks noGrp="1"/>
          </p:cNvGraphicFramePr>
          <p:nvPr/>
        </p:nvGraphicFramePr>
        <p:xfrm>
          <a:off x="3900488" y="1268413"/>
          <a:ext cx="4956175" cy="1341437"/>
        </p:xfrm>
        <a:graphic>
          <a:graphicData uri="http://schemas.openxmlformats.org/drawingml/2006/table">
            <a:tbl>
              <a:tblPr/>
              <a:tblGrid>
                <a:gridCol w="495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Boeur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276" name="ZoneTexte 14">
            <a:extLst>
              <a:ext uri="{FF2B5EF4-FFF2-40B4-BE49-F238E27FC236}">
                <a16:creationId xmlns:a16="http://schemas.microsoft.com/office/drawing/2014/main" id="{8DD343D8-8B42-46D5-B2D9-43F69AC7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D27488-867E-41FF-82CA-74710C51B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ZoneTexte 21">
            <a:extLst>
              <a:ext uri="{FF2B5EF4-FFF2-40B4-BE49-F238E27FC236}">
                <a16:creationId xmlns:a16="http://schemas.microsoft.com/office/drawing/2014/main" id="{D15BF41C-C509-4446-ACB4-129E2FBCA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44963"/>
            <a:ext cx="37036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Longwy (F-57) le 29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G58 - 1520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Athus</a:t>
            </a:r>
          </a:p>
        </p:txBody>
      </p:sp>
      <p:sp>
        <p:nvSpPr>
          <p:cNvPr id="54279" name="ZoneTexte 22">
            <a:extLst>
              <a:ext uri="{FF2B5EF4-FFF2-40B4-BE49-F238E27FC236}">
                <a16:creationId xmlns:a16="http://schemas.microsoft.com/office/drawing/2014/main" id="{8DB4AE1C-D26F-48A1-9EBA-D5CCF9AFE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770438"/>
            <a:ext cx="43561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Sergent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clandestine-Sabotages-Transport d'armes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fait partir des 19 otages fusillés en représailles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la mort de combattants sur le front russe</a:t>
            </a:r>
          </a:p>
        </p:txBody>
      </p:sp>
      <p:sp>
        <p:nvSpPr>
          <p:cNvPr id="52232" name="Espace réservé du numéro de diapositive 23">
            <a:extLst>
              <a:ext uri="{FF2B5EF4-FFF2-40B4-BE49-F238E27FC236}">
                <a16:creationId xmlns:a16="http://schemas.microsoft.com/office/drawing/2014/main" id="{3809E3F1-CD0F-48C6-A2D7-2D1F6615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8E3388-ED2D-45DD-9F4C-8B6E33CFB60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fr-BE" altLang="fr-FR"/>
          </a:p>
        </p:txBody>
      </p:sp>
      <p:pic>
        <p:nvPicPr>
          <p:cNvPr id="10" name="Image 9" descr="BOEUR_Marcel_11147.jpg">
            <a:extLst>
              <a:ext uri="{FF2B5EF4-FFF2-40B4-BE49-F238E27FC236}">
                <a16:creationId xmlns:a16="http://schemas.microsoft.com/office/drawing/2014/main" id="{F4DD2DF0-E880-473A-BCFE-68A6C40EFA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619" t="3409" r="3007" b="4547"/>
          <a:stretch>
            <a:fillRect/>
          </a:stretch>
        </p:blipFill>
        <p:spPr>
          <a:xfrm>
            <a:off x="592992" y="373459"/>
            <a:ext cx="2173699" cy="2839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2" name="Image 10" descr="rose-scraps-65.jpg">
            <a:extLst>
              <a:ext uri="{FF2B5EF4-FFF2-40B4-BE49-F238E27FC236}">
                <a16:creationId xmlns:a16="http://schemas.microsoft.com/office/drawing/2014/main" id="{89832ED7-2BD1-41E4-9111-95EE9C209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Image 1">
            <a:extLst>
              <a:ext uri="{FF2B5EF4-FFF2-40B4-BE49-F238E27FC236}">
                <a16:creationId xmlns:a16="http://schemas.microsoft.com/office/drawing/2014/main" id="{FCC60031-998C-4C81-8B13-82C6C0104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095625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Image 3">
            <a:extLst>
              <a:ext uri="{FF2B5EF4-FFF2-40B4-BE49-F238E27FC236}">
                <a16:creationId xmlns:a16="http://schemas.microsoft.com/office/drawing/2014/main" id="{31E7FD91-F9F0-409A-AD23-390B1F428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751513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CC3D2955-5EF8-456D-A1BC-4149A238F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4.701          N° du prisonnier: 1.820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0DEE08-EAFA-4A69-9AFF-DDF1B2CF0D07}"/>
              </a:ext>
            </a:extLst>
          </p:cNvPr>
          <p:cNvGraphicFramePr>
            <a:graphicFrameLocks noGrp="1"/>
          </p:cNvGraphicFramePr>
          <p:nvPr/>
        </p:nvGraphicFramePr>
        <p:xfrm>
          <a:off x="3873500" y="1268413"/>
          <a:ext cx="4983163" cy="1341437"/>
        </p:xfrm>
        <a:graphic>
          <a:graphicData uri="http://schemas.openxmlformats.org/drawingml/2006/table">
            <a:tbl>
              <a:tblPr/>
              <a:tblGrid>
                <a:gridCol w="498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Bolkaerts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300" name="ZoneTexte 14">
            <a:extLst>
              <a:ext uri="{FF2B5EF4-FFF2-40B4-BE49-F238E27FC236}">
                <a16:creationId xmlns:a16="http://schemas.microsoft.com/office/drawing/2014/main" id="{556DEE06-B9BE-4CA6-B274-0663944C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0641886-E9C3-464F-9036-61D351198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age 17" descr="belgique[1].gif">
            <a:extLst>
              <a:ext uri="{FF2B5EF4-FFF2-40B4-BE49-F238E27FC236}">
                <a16:creationId xmlns:a16="http://schemas.microsoft.com/office/drawing/2014/main" id="{2E9C05CA-D2C0-49EA-A8EE-120117D51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ZoneTexte 21">
            <a:extLst>
              <a:ext uri="{FF2B5EF4-FFF2-40B4-BE49-F238E27FC236}">
                <a16:creationId xmlns:a16="http://schemas.microsoft.com/office/drawing/2014/main" id="{7245E9AF-153D-40A5-BC03-A8E8F805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5616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 (B-Li) le 25 avril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G. Jansen et C. Louwet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H22 - 1522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Vechmaal</a:t>
            </a:r>
          </a:p>
        </p:txBody>
      </p:sp>
      <p:sp>
        <p:nvSpPr>
          <p:cNvPr id="55304" name="ZoneTexte 22">
            <a:extLst>
              <a:ext uri="{FF2B5EF4-FFF2-40B4-BE49-F238E27FC236}">
                <a16:creationId xmlns:a16="http://schemas.microsoft.com/office/drawing/2014/main" id="{922C1CDA-A860-4941-B12A-024B7486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4763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</a:t>
            </a:r>
          </a:p>
        </p:txBody>
      </p:sp>
      <p:sp>
        <p:nvSpPr>
          <p:cNvPr id="53257" name="Espace réservé du numéro de diapositive 23">
            <a:extLst>
              <a:ext uri="{FF2B5EF4-FFF2-40B4-BE49-F238E27FC236}">
                <a16:creationId xmlns:a16="http://schemas.microsoft.com/office/drawing/2014/main" id="{8D3EE730-836E-4935-8678-F780712B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FC8571-0F2E-47DD-A4F1-3CC8E159DD5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fr-BE" altLang="fr-FR"/>
          </a:p>
        </p:txBody>
      </p:sp>
      <p:pic>
        <p:nvPicPr>
          <p:cNvPr id="55306" name="Image 9" descr="rose-scraps-65.jpg">
            <a:extLst>
              <a:ext uri="{FF2B5EF4-FFF2-40B4-BE49-F238E27FC236}">
                <a16:creationId xmlns:a16="http://schemas.microsoft.com/office/drawing/2014/main" id="{7C972DC4-A92C-4C4A-8620-50C9B5FB3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LKAERTS_Robert_11148.jpg">
            <a:extLst>
              <a:ext uri="{FF2B5EF4-FFF2-40B4-BE49-F238E27FC236}">
                <a16:creationId xmlns:a16="http://schemas.microsoft.com/office/drawing/2014/main" id="{B7A18FD6-46E5-4FA3-BA84-C0DC3CCFA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39552" y="39738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8" name="Image 1">
            <a:extLst>
              <a:ext uri="{FF2B5EF4-FFF2-40B4-BE49-F238E27FC236}">
                <a16:creationId xmlns:a16="http://schemas.microsoft.com/office/drawing/2014/main" id="{5B431DF1-8145-4D49-BF46-55BE57B10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08663"/>
            <a:ext cx="7223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Image 2">
            <a:extLst>
              <a:ext uri="{FF2B5EF4-FFF2-40B4-BE49-F238E27FC236}">
                <a16:creationId xmlns:a16="http://schemas.microsoft.com/office/drawing/2014/main" id="{98840249-824C-46B2-AA2B-56734E71FB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593883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E8A62916-C284-4ED3-9A37-5E7E7A20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3.397           N° du prisonnier: 1.512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FC2D827-1A47-4DB7-83FB-B4BAF3F799D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Bonbled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324" name="ZoneTexte 14">
            <a:extLst>
              <a:ext uri="{FF2B5EF4-FFF2-40B4-BE49-F238E27FC236}">
                <a16:creationId xmlns:a16="http://schemas.microsoft.com/office/drawing/2014/main" id="{5363CA5A-0994-43C6-9510-21358E53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B1865CD-3113-4452-83B3-F004FC769B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Image 17" descr="belgique[1].gif">
            <a:extLst>
              <a:ext uri="{FF2B5EF4-FFF2-40B4-BE49-F238E27FC236}">
                <a16:creationId xmlns:a16="http://schemas.microsoft.com/office/drawing/2014/main" id="{D996D799-BB31-4463-8582-51002328C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16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ZoneTexte 21">
            <a:extLst>
              <a:ext uri="{FF2B5EF4-FFF2-40B4-BE49-F238E27FC236}">
                <a16:creationId xmlns:a16="http://schemas.microsoft.com/office/drawing/2014/main" id="{5641A143-C95C-4C43-80DB-F1AFD67C7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62425"/>
            <a:ext cx="41036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 (B-Lu)le 12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G30 -1566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Saint-Mard</a:t>
            </a:r>
          </a:p>
        </p:txBody>
      </p:sp>
      <p:sp>
        <p:nvSpPr>
          <p:cNvPr id="56328" name="ZoneTexte 22">
            <a:extLst>
              <a:ext uri="{FF2B5EF4-FFF2-40B4-BE49-F238E27FC236}">
                <a16:creationId xmlns:a16="http://schemas.microsoft.com/office/drawing/2014/main" id="{7425C765-8D06-48E6-AA98-3987ECA48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56225"/>
            <a:ext cx="4429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Transport armes - Chasse aux traîtres</a:t>
            </a:r>
          </a:p>
        </p:txBody>
      </p:sp>
      <p:sp>
        <p:nvSpPr>
          <p:cNvPr id="54281" name="Espace réservé du numéro de diapositive 23">
            <a:extLst>
              <a:ext uri="{FF2B5EF4-FFF2-40B4-BE49-F238E27FC236}">
                <a16:creationId xmlns:a16="http://schemas.microsoft.com/office/drawing/2014/main" id="{F15BB3E0-835D-4B33-BF75-28368E1E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0ACCF5-5035-4E3C-B638-706732B4E1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fr-BE" altLang="fr-FR"/>
          </a:p>
        </p:txBody>
      </p:sp>
      <p:pic>
        <p:nvPicPr>
          <p:cNvPr id="56330" name="Image 10" descr="rose-scraps-65.jpg">
            <a:extLst>
              <a:ext uri="{FF2B5EF4-FFF2-40B4-BE49-F238E27FC236}">
                <a16:creationId xmlns:a16="http://schemas.microsoft.com/office/drawing/2014/main" id="{A2576230-B0B8-4C24-A1AD-3BA1F8F1C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NBLED_Jean_11149.jpg">
            <a:extLst>
              <a:ext uri="{FF2B5EF4-FFF2-40B4-BE49-F238E27FC236}">
                <a16:creationId xmlns:a16="http://schemas.microsoft.com/office/drawing/2014/main" id="{CAAEA5E2-56EC-4294-827B-B0D798B528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833" t="6046" r="7756" b="6287"/>
          <a:stretch>
            <a:fillRect/>
          </a:stretch>
        </p:blipFill>
        <p:spPr>
          <a:xfrm>
            <a:off x="611560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2" name="Image 12">
            <a:extLst>
              <a:ext uri="{FF2B5EF4-FFF2-40B4-BE49-F238E27FC236}">
                <a16:creationId xmlns:a16="http://schemas.microsoft.com/office/drawing/2014/main" id="{637B239E-E059-40A1-B913-B1EE06C5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5805488"/>
            <a:ext cx="5524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A5786F19-FB5E-4C3B-A035-D8B123592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4.749           N° du prisonnier: 1.563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1">
            <a:extLst>
              <a:ext uri="{FF2B5EF4-FFF2-40B4-BE49-F238E27FC236}">
                <a16:creationId xmlns:a16="http://schemas.microsoft.com/office/drawing/2014/main" id="{4B5BBE6C-D13B-404D-9501-576B0271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2AB9-47F3-453C-AA1F-1798E2C8B9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2353DD94-9985-4DA6-96F5-588CC876C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0244" name="ZoneTexte 5">
            <a:extLst>
              <a:ext uri="{FF2B5EF4-FFF2-40B4-BE49-F238E27FC236}">
                <a16:creationId xmlns:a16="http://schemas.microsoft.com/office/drawing/2014/main" id="{CE7C040F-9CE9-42A4-9683-8A032667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28775"/>
            <a:ext cx="82089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A.B.R.: Armée Belge Reconstituée</a:t>
            </a:r>
            <a:r>
              <a:rPr lang="fr-BE" altLang="fr-FR" sz="1600" dirty="0">
                <a:latin typeface="Calibri" panose="020F0502020204030204" pitchFamily="34" charset="0"/>
              </a:rPr>
              <a:t>. Créée à la capitulation. Au départ issu de militaires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http://fr.wikipedia.org/wiki/Robert_Lentz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A.L.: Armée de la Libération</a:t>
            </a:r>
            <a:r>
              <a:rPr lang="fr-BE" altLang="fr-FR" sz="1600" dirty="0">
                <a:latin typeface="Calibri" panose="020F0502020204030204" pitchFamily="34" charset="0"/>
              </a:rPr>
              <a:t>. Créée à Liège fin 1940 par Antoine </a:t>
            </a:r>
            <a:r>
              <a:rPr lang="fr-BE" altLang="fr-FR" sz="1600" dirty="0" err="1">
                <a:latin typeface="Calibri" panose="020F0502020204030204" pitchFamily="34" charset="0"/>
              </a:rPr>
              <a:t>Delfosse</a:t>
            </a:r>
            <a:r>
              <a:rPr lang="fr-BE" altLang="fr-FR" sz="1600" dirty="0">
                <a:latin typeface="Calibri" panose="020F0502020204030204" pitchFamily="34" charset="0"/>
              </a:rPr>
              <a:t>. De tendance catholique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http://fr.wikipedia.org/wiki/Arm%C3%A9e_de_la_Lib%C3%A9ration_(Belgique)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A.N.R.C.F.: Résistants du Chemin de Fer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A.S.: Armée secrète</a:t>
            </a:r>
            <a:r>
              <a:rPr lang="fr-BE" altLang="fr-FR" sz="1600" dirty="0">
                <a:latin typeface="Calibri" panose="020F0502020204030204" pitchFamily="34" charset="0"/>
              </a:rPr>
              <a:t>. Réunion de 2 groupements « L.B. » et « A.B.R. » le 1/6/1944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http://www.sgl-fas.be/?lang=fr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D: Service D</a:t>
            </a:r>
            <a:r>
              <a:rPr lang="fr-BE" altLang="fr-FR" sz="1600" dirty="0">
                <a:latin typeface="Calibri" panose="020F0502020204030204" pitchFamily="34" charset="0"/>
              </a:rPr>
              <a:t>. petit groupe fondé en juillet 1940 par Joseph Joset, spécialisé dans la récupération des lettres de dénonciations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http://fr.wikipedia.org/wiki/Service_D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F.I.: Front de l’Indépendance</a:t>
            </a:r>
            <a:r>
              <a:rPr lang="fr-BE" altLang="fr-FR" sz="1600" dirty="0">
                <a:latin typeface="Calibri" panose="020F0502020204030204" pitchFamily="34" charset="0"/>
              </a:rPr>
              <a:t>. Créé en mars 1941. De tendance communiste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http://fr.wikipedia.org/wiki/Front_de_l'Ind%C3%A9pendance</a:t>
            </a: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BA518B-B4D9-4FDC-94C5-18E5B4C6E56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0625" cy="1341437"/>
        </p:xfrm>
        <a:graphic>
          <a:graphicData uri="http://schemas.openxmlformats.org/drawingml/2006/table">
            <a:tbl>
              <a:tblPr/>
              <a:tblGrid>
                <a:gridCol w="500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Bernard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Bonboire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8" name="ZoneTexte 14">
            <a:extLst>
              <a:ext uri="{FF2B5EF4-FFF2-40B4-BE49-F238E27FC236}">
                <a16:creationId xmlns:a16="http://schemas.microsoft.com/office/drawing/2014/main" id="{3F409F6B-1153-46EA-9F10-D18823A9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DDB085-ADB2-4226-80AD-627293EF0E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Image 17" descr="belgique[1].gif">
            <a:extLst>
              <a:ext uri="{FF2B5EF4-FFF2-40B4-BE49-F238E27FC236}">
                <a16:creationId xmlns:a16="http://schemas.microsoft.com/office/drawing/2014/main" id="{BF1DBC5A-2850-4733-B61A-B23A63E8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ZoneTexte 21">
            <a:extLst>
              <a:ext uri="{FF2B5EF4-FFF2-40B4-BE49-F238E27FC236}">
                <a16:creationId xmlns:a16="http://schemas.microsoft.com/office/drawing/2014/main" id="{93991B15-B5E9-44FA-B849-84DF843A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4121150"/>
            <a:ext cx="41560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Xhendelesse  (B-Lg)le 1 septembre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H72 - 1642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Verviers</a:t>
            </a:r>
          </a:p>
        </p:txBody>
      </p:sp>
      <p:sp>
        <p:nvSpPr>
          <p:cNvPr id="57352" name="ZoneTexte 22">
            <a:extLst>
              <a:ext uri="{FF2B5EF4-FFF2-40B4-BE49-F238E27FC236}">
                <a16:creationId xmlns:a16="http://schemas.microsoft.com/office/drawing/2014/main" id="{C800D2FC-6F55-4C4E-9F42-15FCC9C4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5386388"/>
            <a:ext cx="30591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 aux Tramways Verviétois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Propagande - Presse clandestine</a:t>
            </a:r>
          </a:p>
        </p:txBody>
      </p:sp>
      <p:sp>
        <p:nvSpPr>
          <p:cNvPr id="55305" name="Espace réservé du numéro de diapositive 23">
            <a:extLst>
              <a:ext uri="{FF2B5EF4-FFF2-40B4-BE49-F238E27FC236}">
                <a16:creationId xmlns:a16="http://schemas.microsoft.com/office/drawing/2014/main" id="{57F7F22C-11BC-4DDD-AD52-5D055B16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B3DF34-9788-4333-A814-983C5B6E7E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fr-BE" altLang="fr-FR"/>
          </a:p>
        </p:txBody>
      </p:sp>
      <p:pic>
        <p:nvPicPr>
          <p:cNvPr id="11" name="Image 10" descr="BONBOIRE_Bernard_11150.jpg">
            <a:extLst>
              <a:ext uri="{FF2B5EF4-FFF2-40B4-BE49-F238E27FC236}">
                <a16:creationId xmlns:a16="http://schemas.microsoft.com/office/drawing/2014/main" id="{5418F1F3-15DA-4AAE-AA72-0ECBE85E3D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989" t="6176" r="10096" b="4266"/>
          <a:stretch>
            <a:fillRect/>
          </a:stretch>
        </p:blipFill>
        <p:spPr>
          <a:xfrm>
            <a:off x="611560" y="354522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5" name="Image 9" descr="rose-scraps-65.jpg">
            <a:extLst>
              <a:ext uri="{FF2B5EF4-FFF2-40B4-BE49-F238E27FC236}">
                <a16:creationId xmlns:a16="http://schemas.microsoft.com/office/drawing/2014/main" id="{0B9E4423-3419-4C49-9291-4F3D684E8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35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Image 12">
            <a:extLst>
              <a:ext uri="{FF2B5EF4-FFF2-40B4-BE49-F238E27FC236}">
                <a16:creationId xmlns:a16="http://schemas.microsoft.com/office/drawing/2014/main" id="{BA25537D-6FDD-4786-96B0-A90DA6A63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92BEAC20-694D-4088-A8FB-E628C56B2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4.824           N° du prisonnier: 1.642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F4ED6D2-A1C5-432C-A38A-14F99BC737B8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Edgard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Borlon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372" name="ZoneTexte 14">
            <a:extLst>
              <a:ext uri="{FF2B5EF4-FFF2-40B4-BE49-F238E27FC236}">
                <a16:creationId xmlns:a16="http://schemas.microsoft.com/office/drawing/2014/main" id="{9B3981B7-158C-48F9-9796-1B897898E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5D0449-694D-4B0F-9F12-2F09D1AAE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 17" descr="belgique[1].gif">
            <a:extLst>
              <a:ext uri="{FF2B5EF4-FFF2-40B4-BE49-F238E27FC236}">
                <a16:creationId xmlns:a16="http://schemas.microsoft.com/office/drawing/2014/main" id="{C413B087-AC71-4CB0-8BEB-E824192BF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08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ZoneTexte 21">
            <a:extLst>
              <a:ext uri="{FF2B5EF4-FFF2-40B4-BE49-F238E27FC236}">
                <a16:creationId xmlns:a16="http://schemas.microsoft.com/office/drawing/2014/main" id="{5D2DE27D-59DE-492D-9894-61E70A0E0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1150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Serinchamps  (B-Na) le 15 janvier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Marloie le 7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H55 - 1544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Serinchamps</a:t>
            </a:r>
          </a:p>
        </p:txBody>
      </p:sp>
      <p:sp>
        <p:nvSpPr>
          <p:cNvPr id="58376" name="ZoneTexte 22">
            <a:extLst>
              <a:ext uri="{FF2B5EF4-FFF2-40B4-BE49-F238E27FC236}">
                <a16:creationId xmlns:a16="http://schemas.microsoft.com/office/drawing/2014/main" id="{6C051C17-9E99-44B7-A956-D2511875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78413"/>
            <a:ext cx="4230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de l’Armée Belge Reconstituée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Organisation dépôts d'armes parachutées - aide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généreuse aux réfractaires - Abattu en mission</a:t>
            </a:r>
          </a:p>
        </p:txBody>
      </p:sp>
      <p:sp>
        <p:nvSpPr>
          <p:cNvPr id="56329" name="Espace réservé du numéro de diapositive 23">
            <a:extLst>
              <a:ext uri="{FF2B5EF4-FFF2-40B4-BE49-F238E27FC236}">
                <a16:creationId xmlns:a16="http://schemas.microsoft.com/office/drawing/2014/main" id="{E19A3810-23D9-4E25-91E3-E9FDE88F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6C049-2971-4954-827B-215A9A9C05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fr-BE" altLang="fr-FR"/>
          </a:p>
        </p:txBody>
      </p:sp>
      <p:pic>
        <p:nvPicPr>
          <p:cNvPr id="58378" name="Image 10" descr="rose-scraps-65.jpg">
            <a:extLst>
              <a:ext uri="{FF2B5EF4-FFF2-40B4-BE49-F238E27FC236}">
                <a16:creationId xmlns:a16="http://schemas.microsoft.com/office/drawing/2014/main" id="{DED580CF-6F64-47E4-B450-7A2F175D0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77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RLON_Edgard_11151.jpg">
            <a:extLst>
              <a:ext uri="{FF2B5EF4-FFF2-40B4-BE49-F238E27FC236}">
                <a16:creationId xmlns:a16="http://schemas.microsoft.com/office/drawing/2014/main" id="{ADD250DF-67DC-4F0E-83C8-C68912C8F0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94" t="3076" r="7772" b="4640"/>
          <a:stretch>
            <a:fillRect/>
          </a:stretch>
        </p:blipFill>
        <p:spPr>
          <a:xfrm>
            <a:off x="577119" y="35680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Image 1">
            <a:extLst>
              <a:ext uri="{FF2B5EF4-FFF2-40B4-BE49-F238E27FC236}">
                <a16:creationId xmlns:a16="http://schemas.microsoft.com/office/drawing/2014/main" id="{35427566-6C9B-4655-BDE0-EEA7208A1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00738"/>
            <a:ext cx="8429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F6E33179-5F7E-4E63-952F-987C2F360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4.703           N° du prisonnier: 1.341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2EC0FEB-FC91-4746-A2BD-B357922C5F8A}"/>
              </a:ext>
            </a:extLst>
          </p:cNvPr>
          <p:cNvGraphicFramePr>
            <a:graphicFrameLocks noGrp="1"/>
          </p:cNvGraphicFramePr>
          <p:nvPr/>
        </p:nvGraphicFramePr>
        <p:xfrm>
          <a:off x="3922713" y="1268413"/>
          <a:ext cx="4945062" cy="1341437"/>
        </p:xfrm>
        <a:graphic>
          <a:graphicData uri="http://schemas.openxmlformats.org/drawingml/2006/table">
            <a:tbl>
              <a:tblPr/>
              <a:tblGrid>
                <a:gridCol w="4945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Bovy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396" name="ZoneTexte 14">
            <a:extLst>
              <a:ext uri="{FF2B5EF4-FFF2-40B4-BE49-F238E27FC236}">
                <a16:creationId xmlns:a16="http://schemas.microsoft.com/office/drawing/2014/main" id="{7505E7D2-EFA5-4BE8-8623-D3C486F3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9397" name="ZoneTexte 21">
            <a:extLst>
              <a:ext uri="{FF2B5EF4-FFF2-40B4-BE49-F238E27FC236}">
                <a16:creationId xmlns:a16="http://schemas.microsoft.com/office/drawing/2014/main" id="{36C662B7-6BD5-4EF7-A291-F083FB94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048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 (B-Lg) le 30 octobre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H55 - 1551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Ans</a:t>
            </a:r>
          </a:p>
        </p:txBody>
      </p:sp>
      <p:sp>
        <p:nvSpPr>
          <p:cNvPr id="59398" name="ZoneTexte 22">
            <a:extLst>
              <a:ext uri="{FF2B5EF4-FFF2-40B4-BE49-F238E27FC236}">
                <a16:creationId xmlns:a16="http://schemas.microsoft.com/office/drawing/2014/main" id="{1FD7066F-235C-4A47-8BCB-5A7BCC7EC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865813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</p:txBody>
      </p:sp>
      <p:sp>
        <p:nvSpPr>
          <p:cNvPr id="57351" name="Espace réservé du numéro de diapositive 23">
            <a:extLst>
              <a:ext uri="{FF2B5EF4-FFF2-40B4-BE49-F238E27FC236}">
                <a16:creationId xmlns:a16="http://schemas.microsoft.com/office/drawing/2014/main" id="{996FE701-1BE9-4FD7-BA29-48121BC4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7A8061-BD90-436A-B2E9-80DA292A30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fr-BE" altLang="fr-FR"/>
          </a:p>
        </p:txBody>
      </p:sp>
      <p:pic>
        <p:nvPicPr>
          <p:cNvPr id="59400" name="Image 8" descr="rose-scraps-65.jpg">
            <a:extLst>
              <a:ext uri="{FF2B5EF4-FFF2-40B4-BE49-F238E27FC236}">
                <a16:creationId xmlns:a16="http://schemas.microsoft.com/office/drawing/2014/main" id="{02BD7984-5D5B-4F7D-9B64-40DC10A8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3056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189536D8-34D1-43DC-90D9-9E44CABCF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4.736           N° du prisonnier: 1.551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BFD139-96AA-4FEB-AE5A-31974553CD33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Braun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420" name="ZoneTexte 14">
            <a:extLst>
              <a:ext uri="{FF2B5EF4-FFF2-40B4-BE49-F238E27FC236}">
                <a16:creationId xmlns:a16="http://schemas.microsoft.com/office/drawing/2014/main" id="{1FCB229D-C118-446B-8FB9-6AF7FA5EB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21AE0F1-4ABE-48D1-A06D-7842958622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Image 17" descr="belgique[1].gif">
            <a:extLst>
              <a:ext uri="{FF2B5EF4-FFF2-40B4-BE49-F238E27FC236}">
                <a16:creationId xmlns:a16="http://schemas.microsoft.com/office/drawing/2014/main" id="{1D1CB6A1-624B-4414-8B4E-280C0524C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ZoneTexte 21">
            <a:extLst>
              <a:ext uri="{FF2B5EF4-FFF2-40B4-BE49-F238E27FC236}">
                <a16:creationId xmlns:a16="http://schemas.microsoft.com/office/drawing/2014/main" id="{85912B6E-D9E8-466C-BC70-7B27B462D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Membach  (B-Lg) le 28 janvier 1888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I77 - 1957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Membach</a:t>
            </a:r>
          </a:p>
        </p:txBody>
      </p:sp>
      <p:sp>
        <p:nvSpPr>
          <p:cNvPr id="60424" name="ZoneTexte 22">
            <a:extLst>
              <a:ext uri="{FF2B5EF4-FFF2-40B4-BE49-F238E27FC236}">
                <a16:creationId xmlns:a16="http://schemas.microsoft.com/office/drawing/2014/main" id="{A2B3C498-C1F9-40F8-A49A-ADC5DC86C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622925"/>
            <a:ext cx="2573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zéro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espionnage</a:t>
            </a:r>
          </a:p>
        </p:txBody>
      </p:sp>
      <p:sp>
        <p:nvSpPr>
          <p:cNvPr id="58377" name="Espace réservé du numéro de diapositive 23">
            <a:extLst>
              <a:ext uri="{FF2B5EF4-FFF2-40B4-BE49-F238E27FC236}">
                <a16:creationId xmlns:a16="http://schemas.microsoft.com/office/drawing/2014/main" id="{02D85DCD-1571-4132-A449-723EEE7C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14D1F7-4EEC-4FDA-8742-629C55508A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fr-BE" altLang="fr-FR"/>
          </a:p>
        </p:txBody>
      </p:sp>
      <p:pic>
        <p:nvPicPr>
          <p:cNvPr id="60426" name="Image 10" descr="rose-scraps-65.jpg">
            <a:extLst>
              <a:ext uri="{FF2B5EF4-FFF2-40B4-BE49-F238E27FC236}">
                <a16:creationId xmlns:a16="http://schemas.microsoft.com/office/drawing/2014/main" id="{B67993CC-231F-4B42-90CA-26F905C36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115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RAUN_Hubert_11153.jpg">
            <a:extLst>
              <a:ext uri="{FF2B5EF4-FFF2-40B4-BE49-F238E27FC236}">
                <a16:creationId xmlns:a16="http://schemas.microsoft.com/office/drawing/2014/main" id="{D0042495-EF79-41C6-AD53-9330CA1676D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192" t="3094" r="6508" b="4078"/>
          <a:stretch>
            <a:fillRect/>
          </a:stretch>
        </p:blipFill>
        <p:spPr>
          <a:xfrm>
            <a:off x="630870" y="32599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51C8432A-5D4F-4A2D-98BA-9C34773BE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4.391           N° du prisonnier: 1.957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AD358D-53C9-4171-BF07-AE3C2D14C420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11738" cy="1341437"/>
        </p:xfrm>
        <a:graphic>
          <a:graphicData uri="http://schemas.openxmlformats.org/drawingml/2006/table">
            <a:tbl>
              <a:tblPr/>
              <a:tblGrid>
                <a:gridCol w="501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Brock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444" name="ZoneTexte 14">
            <a:extLst>
              <a:ext uri="{FF2B5EF4-FFF2-40B4-BE49-F238E27FC236}">
                <a16:creationId xmlns:a16="http://schemas.microsoft.com/office/drawing/2014/main" id="{26D0BEFB-D1A6-4AD6-A94C-51065A626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D6EEF36-AE95-4CC1-B3AA-75AB8C2239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Image 17" descr="belgique[1].gif">
            <a:extLst>
              <a:ext uri="{FF2B5EF4-FFF2-40B4-BE49-F238E27FC236}">
                <a16:creationId xmlns:a16="http://schemas.microsoft.com/office/drawing/2014/main" id="{7DD71FEC-3BFA-4A02-93FF-7D01AC7AD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ZoneTexte 21">
            <a:extLst>
              <a:ext uri="{FF2B5EF4-FFF2-40B4-BE49-F238E27FC236}">
                <a16:creationId xmlns:a16="http://schemas.microsoft.com/office/drawing/2014/main" id="{57DC9A7F-C055-4551-A8A6-EA7E03CF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1052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 septembre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23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K16 - 1615 </a:t>
            </a:r>
          </a:p>
        </p:txBody>
      </p:sp>
      <p:sp>
        <p:nvSpPr>
          <p:cNvPr id="61448" name="ZoneTexte 22">
            <a:extLst>
              <a:ext uri="{FF2B5EF4-FFF2-40B4-BE49-F238E27FC236}">
                <a16:creationId xmlns:a16="http://schemas.microsoft.com/office/drawing/2014/main" id="{38088E88-1E4D-4F75-977B-CF3CEB3DA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43525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du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d'armes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coups de main armés</a:t>
            </a:r>
          </a:p>
        </p:txBody>
      </p:sp>
      <p:sp>
        <p:nvSpPr>
          <p:cNvPr id="59401" name="Espace réservé du numéro de diapositive 23">
            <a:extLst>
              <a:ext uri="{FF2B5EF4-FFF2-40B4-BE49-F238E27FC236}">
                <a16:creationId xmlns:a16="http://schemas.microsoft.com/office/drawing/2014/main" id="{B45DCCD9-CC59-4027-9944-1A465AFF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272AE-1830-40A9-9F5E-1A4A0E67945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fr-BE" altLang="fr-FR"/>
          </a:p>
        </p:txBody>
      </p:sp>
      <p:pic>
        <p:nvPicPr>
          <p:cNvPr id="11" name="Image 10" descr="BROCK_Jean_11154_3.jpg">
            <a:extLst>
              <a:ext uri="{FF2B5EF4-FFF2-40B4-BE49-F238E27FC236}">
                <a16:creationId xmlns:a16="http://schemas.microsoft.com/office/drawing/2014/main" id="{46EA3BBC-2F71-49A3-A0ED-43174AAD6A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59" t="3125" r="6028" b="6251"/>
          <a:stretch>
            <a:fillRect/>
          </a:stretch>
        </p:blipFill>
        <p:spPr>
          <a:xfrm>
            <a:off x="611560" y="404664"/>
            <a:ext cx="223225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1" name="Image 9" descr="rose-scraps-65.jpg">
            <a:extLst>
              <a:ext uri="{FF2B5EF4-FFF2-40B4-BE49-F238E27FC236}">
                <a16:creationId xmlns:a16="http://schemas.microsoft.com/office/drawing/2014/main" id="{D04D5F51-5F7F-408B-8909-C447CF90A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3533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Image 1">
            <a:extLst>
              <a:ext uri="{FF2B5EF4-FFF2-40B4-BE49-F238E27FC236}">
                <a16:creationId xmlns:a16="http://schemas.microsoft.com/office/drawing/2014/main" id="{6914FEA2-E8EE-4D53-A8BD-13F6FE68B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805488"/>
            <a:ext cx="7207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AAC31329-7285-4A89-9966-52F240C12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4.602           N° du prisonnier: 1.615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5FE10D2-7C52-44DB-9A3F-F1C8616B74A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Brock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2468" name="ZoneTexte 14">
            <a:extLst>
              <a:ext uri="{FF2B5EF4-FFF2-40B4-BE49-F238E27FC236}">
                <a16:creationId xmlns:a16="http://schemas.microsoft.com/office/drawing/2014/main" id="{363E2073-04CF-4844-B62B-EB6E0A074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B68BFBB-495A-4E04-AAE4-4FCB09A617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Image 17" descr="belgique[1].gif">
            <a:extLst>
              <a:ext uri="{FF2B5EF4-FFF2-40B4-BE49-F238E27FC236}">
                <a16:creationId xmlns:a16="http://schemas.microsoft.com/office/drawing/2014/main" id="{3AB73280-C795-4082-A5A3-68875AA26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ZoneTexte 21">
            <a:extLst>
              <a:ext uri="{FF2B5EF4-FFF2-40B4-BE49-F238E27FC236}">
                <a16:creationId xmlns:a16="http://schemas.microsoft.com/office/drawing/2014/main" id="{EAFCB927-51DA-40C4-A95F-DC09650B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44963"/>
            <a:ext cx="410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22 octobre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23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K15 - 1624 </a:t>
            </a:r>
          </a:p>
        </p:txBody>
      </p:sp>
      <p:sp>
        <p:nvSpPr>
          <p:cNvPr id="62472" name="ZoneTexte 22">
            <a:extLst>
              <a:ext uri="{FF2B5EF4-FFF2-40B4-BE49-F238E27FC236}">
                <a16:creationId xmlns:a16="http://schemas.microsoft.com/office/drawing/2014/main" id="{0B94CE3D-8B4F-4BFD-9F82-E91B2C861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414963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du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d'armes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coups de main armés</a:t>
            </a:r>
          </a:p>
        </p:txBody>
      </p:sp>
      <p:sp>
        <p:nvSpPr>
          <p:cNvPr id="60425" name="Espace réservé du numéro de diapositive 23">
            <a:extLst>
              <a:ext uri="{FF2B5EF4-FFF2-40B4-BE49-F238E27FC236}">
                <a16:creationId xmlns:a16="http://schemas.microsoft.com/office/drawing/2014/main" id="{6976FB22-3F54-4489-A374-36A34BF8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C3555-69A6-48DF-AE3F-7EAFD405A5C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fr-BE" altLang="fr-FR"/>
          </a:p>
        </p:txBody>
      </p:sp>
      <p:pic>
        <p:nvPicPr>
          <p:cNvPr id="62474" name="Image 10" descr="rose-scraps-65.jpg">
            <a:extLst>
              <a:ext uri="{FF2B5EF4-FFF2-40B4-BE49-F238E27FC236}">
                <a16:creationId xmlns:a16="http://schemas.microsoft.com/office/drawing/2014/main" id="{D1889946-DEFA-4A3C-A2CD-811A6D351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ROCK_Joseph_11155_3.jpg">
            <a:extLst>
              <a:ext uri="{FF2B5EF4-FFF2-40B4-BE49-F238E27FC236}">
                <a16:creationId xmlns:a16="http://schemas.microsoft.com/office/drawing/2014/main" id="{F6A44F81-5D3C-4310-ACEF-29454EC96A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79" t="3119" r="4439" b="3318"/>
          <a:stretch>
            <a:fillRect/>
          </a:stretch>
        </p:blipFill>
        <p:spPr>
          <a:xfrm>
            <a:off x="611560" y="31414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6" name="Image 1">
            <a:extLst>
              <a:ext uri="{FF2B5EF4-FFF2-40B4-BE49-F238E27FC236}">
                <a16:creationId xmlns:a16="http://schemas.microsoft.com/office/drawing/2014/main" id="{55F54304-92D1-4ED1-A44F-00EC66466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76925"/>
            <a:ext cx="6794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F6D5A599-F2B2-4DB8-BE85-AF0CE7F16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4.304           N° du prisonnier: 1.824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5F0AD7-DF84-49B5-8090-1EB4E39D37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Brouha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3492" name="ZoneTexte 14">
            <a:extLst>
              <a:ext uri="{FF2B5EF4-FFF2-40B4-BE49-F238E27FC236}">
                <a16:creationId xmlns:a16="http://schemas.microsoft.com/office/drawing/2014/main" id="{4D15E079-D5C0-42A3-86C4-3834C5CE4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3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144E29-153C-46A9-9351-FF67DB676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Image 17" descr="belgique[1].gif">
            <a:extLst>
              <a:ext uri="{FF2B5EF4-FFF2-40B4-BE49-F238E27FC236}">
                <a16:creationId xmlns:a16="http://schemas.microsoft.com/office/drawing/2014/main" id="{4455D2EC-1BA5-448D-A529-12BE2B88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ZoneTexte 21">
            <a:extLst>
              <a:ext uri="{FF2B5EF4-FFF2-40B4-BE49-F238E27FC236}">
                <a16:creationId xmlns:a16="http://schemas.microsoft.com/office/drawing/2014/main" id="{8C1AA7FE-08B6-453D-BD61-0BC6696E4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4013"/>
            <a:ext cx="6337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20 mai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31 mai 1943 avec P. Thomas et Renquin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L19 - 1965 </a:t>
            </a:r>
          </a:p>
        </p:txBody>
      </p:sp>
      <p:sp>
        <p:nvSpPr>
          <p:cNvPr id="63496" name="ZoneTexte 22">
            <a:extLst>
              <a:ext uri="{FF2B5EF4-FFF2-40B4-BE49-F238E27FC236}">
                <a16:creationId xmlns:a16="http://schemas.microsoft.com/office/drawing/2014/main" id="{855E59FF-0C2C-4DC4-A440-2F87773F6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414963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Observateur dans les postes les plus exposés et resté malgré le bombardement (clocher d'Oesselghem …)</a:t>
            </a:r>
          </a:p>
        </p:txBody>
      </p:sp>
      <p:sp>
        <p:nvSpPr>
          <p:cNvPr id="61449" name="Espace réservé du numéro de diapositive 23">
            <a:extLst>
              <a:ext uri="{FF2B5EF4-FFF2-40B4-BE49-F238E27FC236}">
                <a16:creationId xmlns:a16="http://schemas.microsoft.com/office/drawing/2014/main" id="{E536BC06-79DC-4BF2-8B92-4EC5F155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7011BD-2894-4BB5-BE36-09AA3C6986D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fr-BE" altLang="fr-FR"/>
          </a:p>
        </p:txBody>
      </p:sp>
      <p:pic>
        <p:nvPicPr>
          <p:cNvPr id="63498" name="Image 10" descr="rose-scraps-65.jpg">
            <a:extLst>
              <a:ext uri="{FF2B5EF4-FFF2-40B4-BE49-F238E27FC236}">
                <a16:creationId xmlns:a16="http://schemas.microsoft.com/office/drawing/2014/main" id="{B54BA081-DDB5-48F1-ACD0-971D33977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F391C10-ADC5-4602-B8A1-3D36171310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3738" r="3971" b="4411"/>
          <a:stretch/>
        </p:blipFill>
        <p:spPr>
          <a:xfrm>
            <a:off x="539552" y="363857"/>
            <a:ext cx="24218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500" name="Image 11">
            <a:extLst>
              <a:ext uri="{FF2B5EF4-FFF2-40B4-BE49-F238E27FC236}">
                <a16:creationId xmlns:a16="http://schemas.microsoft.com/office/drawing/2014/main" id="{A87BBA52-9079-4514-9838-4AB350A0F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76925"/>
            <a:ext cx="10350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DEDEA2ED-E7B9-4B39-9924-3A0C9591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?           N° du prisonnier: 1.956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CFEFA9-C347-490B-9005-1A490F82F65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Laurent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Bruwier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516" name="ZoneTexte 14">
            <a:extLst>
              <a:ext uri="{FF2B5EF4-FFF2-40B4-BE49-F238E27FC236}">
                <a16:creationId xmlns:a16="http://schemas.microsoft.com/office/drawing/2014/main" id="{B8AA7F70-DEC3-4782-A7EA-BEF39958D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4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D58906-5011-49F3-B6C4-204CA5BF98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Image 17" descr="belgique[1].gif">
            <a:extLst>
              <a:ext uri="{FF2B5EF4-FFF2-40B4-BE49-F238E27FC236}">
                <a16:creationId xmlns:a16="http://schemas.microsoft.com/office/drawing/2014/main" id="{D4E4DA97-32CF-43FE-BB23-D9B9505B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ZoneTexte 21">
            <a:extLst>
              <a:ext uri="{FF2B5EF4-FFF2-40B4-BE49-F238E27FC236}">
                <a16:creationId xmlns:a16="http://schemas.microsoft.com/office/drawing/2014/main" id="{8C359F9D-BDF4-4CC1-8DD9-07BAF46B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813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15 mai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G69 – 3114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4520" name="ZoneTexte 22">
            <a:extLst>
              <a:ext uri="{FF2B5EF4-FFF2-40B4-BE49-F238E27FC236}">
                <a16:creationId xmlns:a16="http://schemas.microsoft.com/office/drawing/2014/main" id="{CFA13A8B-5642-4F59-A8AD-280515A01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380038"/>
            <a:ext cx="2989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Charcutier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– Adjudant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</a:t>
            </a:r>
          </a:p>
        </p:txBody>
      </p:sp>
      <p:sp>
        <p:nvSpPr>
          <p:cNvPr id="62473" name="Espace réservé du numéro de diapositive 23">
            <a:extLst>
              <a:ext uri="{FF2B5EF4-FFF2-40B4-BE49-F238E27FC236}">
                <a16:creationId xmlns:a16="http://schemas.microsoft.com/office/drawing/2014/main" id="{B7DCDB97-02CA-43AC-8CA5-4390D272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F634D2-92E5-49CA-8CDB-53375E40E39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fr-BE" altLang="fr-FR"/>
          </a:p>
        </p:txBody>
      </p:sp>
      <p:pic>
        <p:nvPicPr>
          <p:cNvPr id="12" name="Image 11" descr="BRUWIER_Laurent_11157.jpg">
            <a:extLst>
              <a:ext uri="{FF2B5EF4-FFF2-40B4-BE49-F238E27FC236}">
                <a16:creationId xmlns:a16="http://schemas.microsoft.com/office/drawing/2014/main" id="{2FF73D86-8312-4E76-B396-4354F225F6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04" t="3088" r="6294" b="4266"/>
          <a:stretch>
            <a:fillRect/>
          </a:stretch>
        </p:blipFill>
        <p:spPr>
          <a:xfrm>
            <a:off x="574254" y="400380"/>
            <a:ext cx="22322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23" name="Image 9" descr="rose-scraps-65.jpg">
            <a:extLst>
              <a:ext uri="{FF2B5EF4-FFF2-40B4-BE49-F238E27FC236}">
                <a16:creationId xmlns:a16="http://schemas.microsoft.com/office/drawing/2014/main" id="{B3EFF475-3DEA-4CAD-9391-9FBD422D6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591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Image 1">
            <a:extLst>
              <a:ext uri="{FF2B5EF4-FFF2-40B4-BE49-F238E27FC236}">
                <a16:creationId xmlns:a16="http://schemas.microsoft.com/office/drawing/2014/main" id="{CAECDEC3-C507-4A88-8781-1D3FCB4AA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992813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Image 2">
            <a:extLst>
              <a:ext uri="{FF2B5EF4-FFF2-40B4-BE49-F238E27FC236}">
                <a16:creationId xmlns:a16="http://schemas.microsoft.com/office/drawing/2014/main" id="{3219D6C9-2099-42AA-B676-D3F169116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5997575"/>
            <a:ext cx="83661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76DDB9BC-CFFF-48AA-94B0-EE621CCDD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?          N° du prisonnier: ?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5DD8D6E-D13D-4226-99E8-CB9936C17C6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Maurice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Califice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540" name="ZoneTexte 14">
            <a:extLst>
              <a:ext uri="{FF2B5EF4-FFF2-40B4-BE49-F238E27FC236}">
                <a16:creationId xmlns:a16="http://schemas.microsoft.com/office/drawing/2014/main" id="{303E536E-99F0-4E39-8E45-775AD01B7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5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325808-DD13-41DA-ADEF-715FA9BF8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Image 17" descr="belgique[1].gif">
            <a:extLst>
              <a:ext uri="{FF2B5EF4-FFF2-40B4-BE49-F238E27FC236}">
                <a16:creationId xmlns:a16="http://schemas.microsoft.com/office/drawing/2014/main" id="{30978FDE-829B-422F-87CC-25DC5AB7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ZoneTexte 21">
            <a:extLst>
              <a:ext uri="{FF2B5EF4-FFF2-40B4-BE49-F238E27FC236}">
                <a16:creationId xmlns:a16="http://schemas.microsoft.com/office/drawing/2014/main" id="{CC2BB9E0-71F4-4002-9329-B2EE245A6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2900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 (B-Lg) le 28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Rahier le 8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I66 – 1992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Rahier </a:t>
            </a:r>
          </a:p>
        </p:txBody>
      </p:sp>
      <p:sp>
        <p:nvSpPr>
          <p:cNvPr id="65544" name="ZoneTexte 22">
            <a:extLst>
              <a:ext uri="{FF2B5EF4-FFF2-40B4-BE49-F238E27FC236}">
                <a16:creationId xmlns:a16="http://schemas.microsoft.com/office/drawing/2014/main" id="{6FDD3FF7-D599-4308-9B3B-AC17BA5F0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924550"/>
            <a:ext cx="1116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</p:txBody>
      </p:sp>
      <p:sp>
        <p:nvSpPr>
          <p:cNvPr id="63497" name="Espace réservé du numéro de diapositive 23">
            <a:extLst>
              <a:ext uri="{FF2B5EF4-FFF2-40B4-BE49-F238E27FC236}">
                <a16:creationId xmlns:a16="http://schemas.microsoft.com/office/drawing/2014/main" id="{E318B680-D11E-48D5-9F27-A688061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943175-02FB-47EE-A3E0-7B42BD1633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fr-BE" altLang="fr-FR"/>
          </a:p>
        </p:txBody>
      </p:sp>
      <p:pic>
        <p:nvPicPr>
          <p:cNvPr id="10" name="Image 9" descr="CALIFICE_Maurice_11158.jpg">
            <a:extLst>
              <a:ext uri="{FF2B5EF4-FFF2-40B4-BE49-F238E27FC236}">
                <a16:creationId xmlns:a16="http://schemas.microsoft.com/office/drawing/2014/main" id="{D495BC41-0222-4860-911F-C2A8ADABB14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833" t="6011" r="7756" b="6824"/>
          <a:stretch>
            <a:fillRect/>
          </a:stretch>
        </p:blipFill>
        <p:spPr>
          <a:xfrm>
            <a:off x="611560" y="40466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7" name="Image 10" descr="rose-scraps-65.jpg">
            <a:extLst>
              <a:ext uri="{FF2B5EF4-FFF2-40B4-BE49-F238E27FC236}">
                <a16:creationId xmlns:a16="http://schemas.microsoft.com/office/drawing/2014/main" id="{0178B96E-8C06-4AE4-92E5-D7F9981F2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416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E007994F-8670-42AE-B6BB-F8C2D00D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4.626           N° du prisonnier: 1.992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CF6863-809F-43E8-9CF7-927E45B065A2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Caprasse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564" name="ZoneTexte 14">
            <a:extLst>
              <a:ext uri="{FF2B5EF4-FFF2-40B4-BE49-F238E27FC236}">
                <a16:creationId xmlns:a16="http://schemas.microsoft.com/office/drawing/2014/main" id="{D8A8486A-D7FF-41D6-966E-95DB42B43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6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18DF2B9-4511-484F-8C18-51ABDE2EEB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Image 17" descr="belgique[1].gif">
            <a:extLst>
              <a:ext uri="{FF2B5EF4-FFF2-40B4-BE49-F238E27FC236}">
                <a16:creationId xmlns:a16="http://schemas.microsoft.com/office/drawing/2014/main" id="{7F4BF9A5-657E-4EB3-9C32-5407B3EB2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ZoneTexte 21">
            <a:extLst>
              <a:ext uri="{FF2B5EF4-FFF2-40B4-BE49-F238E27FC236}">
                <a16:creationId xmlns:a16="http://schemas.microsoft.com/office/drawing/2014/main" id="{6D501B6B-5D38-4376-A9D0-38C12A99A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97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8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J51 –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6568" name="ZoneTexte 22">
            <a:extLst>
              <a:ext uri="{FF2B5EF4-FFF2-40B4-BE49-F238E27FC236}">
                <a16:creationId xmlns:a16="http://schemas.microsoft.com/office/drawing/2014/main" id="{E932D03A-3EDB-472D-8A8E-CA51272B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0768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au 1L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Destruction-Accueil Parachutiste blessé-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défendit jusqu'à la mort plutôt que de se rendre</a:t>
            </a:r>
          </a:p>
        </p:txBody>
      </p:sp>
      <p:sp>
        <p:nvSpPr>
          <p:cNvPr id="64521" name="Espace réservé du numéro de diapositive 23">
            <a:extLst>
              <a:ext uri="{FF2B5EF4-FFF2-40B4-BE49-F238E27FC236}">
                <a16:creationId xmlns:a16="http://schemas.microsoft.com/office/drawing/2014/main" id="{81919AB5-105F-4C5C-BDD4-B33ABE66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C0BDB-3A97-4AB3-995E-6C75E1AEC4D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fr-BE" altLang="fr-FR"/>
          </a:p>
        </p:txBody>
      </p:sp>
      <p:pic>
        <p:nvPicPr>
          <p:cNvPr id="66570" name="Image 8" descr="rose-scraps-65.jpg">
            <a:extLst>
              <a:ext uri="{FF2B5EF4-FFF2-40B4-BE49-F238E27FC236}">
                <a16:creationId xmlns:a16="http://schemas.microsoft.com/office/drawing/2014/main" id="{E5457097-64AF-40D0-8B15-4ED8A89A0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27388"/>
            <a:ext cx="83661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Image 9">
            <a:extLst>
              <a:ext uri="{FF2B5EF4-FFF2-40B4-BE49-F238E27FC236}">
                <a16:creationId xmlns:a16="http://schemas.microsoft.com/office/drawing/2014/main" id="{CEA68C8A-8EDF-4550-ADFE-94FC575F2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826125"/>
            <a:ext cx="7762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BFAFD137-CE23-417F-A475-095425B59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4.837           N° du prisonnier: 1.905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1">
            <a:extLst>
              <a:ext uri="{FF2B5EF4-FFF2-40B4-BE49-F238E27FC236}">
                <a16:creationId xmlns:a16="http://schemas.microsoft.com/office/drawing/2014/main" id="{C6B5AC6D-94CE-4368-BC5C-6BE1B487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8292D0-D3BA-48B0-A3E4-526238888F9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EB853801-6CFC-43DB-AF2C-809E05AB4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1268" name="ZoneTexte 5">
            <a:extLst>
              <a:ext uri="{FF2B5EF4-FFF2-40B4-BE49-F238E27FC236}">
                <a16:creationId xmlns:a16="http://schemas.microsoft.com/office/drawing/2014/main" id="{B99966BA-5690-46F4-B465-83F40EBA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96975"/>
            <a:ext cx="820896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 dirty="0"/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G (Groupe): Groupe Général de Sabotage</a:t>
            </a:r>
            <a:r>
              <a:rPr lang="fr-BE" altLang="fr-FR" sz="1600" dirty="0">
                <a:latin typeface="Calibri" panose="020F0502020204030204" pitchFamily="34" charset="0"/>
              </a:rPr>
              <a:t>. Créé en janvier 1942 à l’U.L.B. par Jean Burgers. De tendance libre examen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http://fr.wikipedia.org/wiki/Groupe_G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INSOUMIS (Les): Journal clandestin puis groupe de résistance</a:t>
            </a:r>
            <a:r>
              <a:rPr lang="fr-BE" altLang="fr-FR" sz="1600" dirty="0">
                <a:latin typeface="Calibri" panose="020F0502020204030204" pitchFamily="34" charset="0"/>
              </a:rPr>
              <a:t>. Créé en mars 1941 par Georges </a:t>
            </a:r>
            <a:r>
              <a:rPr lang="fr-BE" altLang="fr-FR" sz="1600" dirty="0" err="1">
                <a:latin typeface="Calibri" panose="020F0502020204030204" pitchFamily="34" charset="0"/>
              </a:rPr>
              <a:t>Némegaire</a:t>
            </a: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http://fr.wikipedia.org/wiki/Insoumis_(r%C3%A9sistance)</a:t>
            </a: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L.B.: Légion Belge</a:t>
            </a:r>
            <a:r>
              <a:rPr lang="fr-BE" altLang="fr-FR" sz="1600" dirty="0">
                <a:latin typeface="Calibri" panose="020F0502020204030204" pitchFamily="34" charset="0"/>
              </a:rPr>
              <a:t>. Créée à la capitulation. Fusionna avec l’ABR pour former l’A.S.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http://fr.wikipedia.org/wiki/Arm%C3%A9e_secr%C3%A8te_(Belgique)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L100: Résistance armée belge</a:t>
            </a:r>
            <a:r>
              <a:rPr lang="fr-BE" altLang="fr-FR" sz="1600" dirty="0">
                <a:latin typeface="Calibri" panose="020F0502020204030204" pitchFamily="34" charset="0"/>
              </a:rPr>
              <a:t>. Créée par Henri Javaux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latin typeface="Calibri" panose="020F0502020204030204" pitchFamily="34" charset="0"/>
                <a:hlinkClick r:id="rId3"/>
              </a:rPr>
              <a:t>http://fr.wikipedia.org/wiki/L100</a:t>
            </a: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latin typeface="Calibri" panose="020F0502020204030204" pitchFamily="34" charset="0"/>
              </a:rPr>
              <a:t>M.N.B.: Mouvement National Belge. Créé le 17 décembre 1940 par Aimé Dandoy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http://fr.wikipedia.org/wiki/Mouvement_National_Belge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 dirty="0"/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M.N.R.: Mouvement National Royaliste</a:t>
            </a:r>
            <a:r>
              <a:rPr lang="fr-BE" altLang="fr-FR" sz="1600" dirty="0">
                <a:latin typeface="Calibri" panose="020F0502020204030204" pitchFamily="34" charset="0"/>
              </a:rPr>
              <a:t>. Créé en juillet 1941. Se voulait  en 1940 un mouvement (avec régime autoritaire) sous la direction de Léopold III. A évolué par après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http://fr.wikipedia.org/wiki/Mouvement_national_royaliste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E3BE0CD-614E-4F3D-8F58-59B36EE5D7E0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32363" cy="1341437"/>
        </p:xfrm>
        <a:graphic>
          <a:graphicData uri="http://schemas.openxmlformats.org/drawingml/2006/table">
            <a:tbl>
              <a:tblPr/>
              <a:tblGrid>
                <a:gridCol w="493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Cardol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7588" name="ZoneTexte 14">
            <a:extLst>
              <a:ext uri="{FF2B5EF4-FFF2-40B4-BE49-F238E27FC236}">
                <a16:creationId xmlns:a16="http://schemas.microsoft.com/office/drawing/2014/main" id="{7DC878A2-31CA-4A89-8BF4-041B4BE57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75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7DC2AE-A129-4FE3-AB28-3DD54462B2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Image 17" descr="belgique[1].gif">
            <a:extLst>
              <a:ext uri="{FF2B5EF4-FFF2-40B4-BE49-F238E27FC236}">
                <a16:creationId xmlns:a16="http://schemas.microsoft.com/office/drawing/2014/main" id="{E6E157AE-4CFE-4B1E-AC29-DE4C43D3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ZoneTexte 21">
            <a:extLst>
              <a:ext uri="{FF2B5EF4-FFF2-40B4-BE49-F238E27FC236}">
                <a16:creationId xmlns:a16="http://schemas.microsoft.com/office/drawing/2014/main" id="{BB995E1A-8798-47B7-8C80-B9E44276D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89413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 (B-Lg) le 1 juillet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C13 – 2215</a:t>
            </a:r>
          </a:p>
        </p:txBody>
      </p:sp>
      <p:sp>
        <p:nvSpPr>
          <p:cNvPr id="67592" name="ZoneTexte 22">
            <a:extLst>
              <a:ext uri="{FF2B5EF4-FFF2-40B4-BE49-F238E27FC236}">
                <a16:creationId xmlns:a16="http://schemas.microsoft.com/office/drawing/2014/main" id="{230F3DE5-BEE4-4837-9069-F9465AF2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610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désigné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</a:t>
            </a:r>
          </a:p>
        </p:txBody>
      </p:sp>
      <p:sp>
        <p:nvSpPr>
          <p:cNvPr id="65545" name="Espace réservé du numéro de diapositive 23">
            <a:extLst>
              <a:ext uri="{FF2B5EF4-FFF2-40B4-BE49-F238E27FC236}">
                <a16:creationId xmlns:a16="http://schemas.microsoft.com/office/drawing/2014/main" id="{B66A8C09-4CDC-47AF-918E-522A19BF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60E8C8-B5D0-4075-A3C2-39683C73E87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fr-BE" altLang="fr-FR"/>
          </a:p>
        </p:txBody>
      </p:sp>
      <p:pic>
        <p:nvPicPr>
          <p:cNvPr id="67594" name="Image 10" descr="rose-scraps-65.jpg">
            <a:extLst>
              <a:ext uri="{FF2B5EF4-FFF2-40B4-BE49-F238E27FC236}">
                <a16:creationId xmlns:a16="http://schemas.microsoft.com/office/drawing/2014/main" id="{1D08DA76-9F13-4B3A-B375-3CBA76262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ARDOL_Gerard_11160.jpg">
            <a:extLst>
              <a:ext uri="{FF2B5EF4-FFF2-40B4-BE49-F238E27FC236}">
                <a16:creationId xmlns:a16="http://schemas.microsoft.com/office/drawing/2014/main" id="{0B851B17-6D92-40A1-81F6-8206F4BAFF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41" t="3195" r="2733" b="4160"/>
          <a:stretch>
            <a:fillRect/>
          </a:stretch>
        </p:blipFill>
        <p:spPr>
          <a:xfrm>
            <a:off x="611560" y="34613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4B2E66C5-1078-45DA-A95F-222EEE42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4.649           N° du prisonnier: 2.215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6B28631-29E3-472F-8E31-5AEDF86FEA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Cardol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12" name="ZoneTexte 14">
            <a:extLst>
              <a:ext uri="{FF2B5EF4-FFF2-40B4-BE49-F238E27FC236}">
                <a16:creationId xmlns:a16="http://schemas.microsoft.com/office/drawing/2014/main" id="{EB59ACFF-D0DF-49B6-8B68-065592A20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8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D5E263-5DC7-490B-879B-54259FB4BE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 17" descr="belgique[1].gif">
            <a:extLst>
              <a:ext uri="{FF2B5EF4-FFF2-40B4-BE49-F238E27FC236}">
                <a16:creationId xmlns:a16="http://schemas.microsoft.com/office/drawing/2014/main" id="{5C9312BB-9873-47A3-9667-82D38066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ZoneTexte 21">
            <a:extLst>
              <a:ext uri="{FF2B5EF4-FFF2-40B4-BE49-F238E27FC236}">
                <a16:creationId xmlns:a16="http://schemas.microsoft.com/office/drawing/2014/main" id="{3B92A389-4761-4F2C-BB90-68518AD0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27 avril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C14 – 2223 </a:t>
            </a:r>
          </a:p>
        </p:txBody>
      </p:sp>
      <p:sp>
        <p:nvSpPr>
          <p:cNvPr id="66568" name="Espace réservé du numéro de diapositive 23">
            <a:extLst>
              <a:ext uri="{FF2B5EF4-FFF2-40B4-BE49-F238E27FC236}">
                <a16:creationId xmlns:a16="http://schemas.microsoft.com/office/drawing/2014/main" id="{0697A4DF-7653-4218-9DDB-54FDC543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BF3364-BB1A-4613-9CCF-A781CCA9889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fr-BE" altLang="fr-FR"/>
          </a:p>
        </p:txBody>
      </p:sp>
      <p:pic>
        <p:nvPicPr>
          <p:cNvPr id="68617" name="Image 9" descr="rose-scraps-65.jpg">
            <a:extLst>
              <a:ext uri="{FF2B5EF4-FFF2-40B4-BE49-F238E27FC236}">
                <a16:creationId xmlns:a16="http://schemas.microsoft.com/office/drawing/2014/main" id="{7BEC48C6-CE0F-4C04-8CC0-071D18B94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480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ARDOL_Jules_11161.jpg">
            <a:extLst>
              <a:ext uri="{FF2B5EF4-FFF2-40B4-BE49-F238E27FC236}">
                <a16:creationId xmlns:a16="http://schemas.microsoft.com/office/drawing/2014/main" id="{D4D994AF-C308-4629-A462-2DD0E3876F0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870" t="3254" r="3257" b="2377"/>
          <a:stretch>
            <a:fillRect/>
          </a:stretch>
        </p:blipFill>
        <p:spPr>
          <a:xfrm>
            <a:off x="611560" y="40277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619" name="ZoneTexte 10">
            <a:extLst>
              <a:ext uri="{FF2B5EF4-FFF2-40B4-BE49-F238E27FC236}">
                <a16:creationId xmlns:a16="http://schemas.microsoft.com/office/drawing/2014/main" id="{DD96A3F7-0802-4BE5-827F-45167B19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610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désigné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CA4249A0-D2F4-4E5B-8A91-2D5730F5E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4.657           N° du prisonnier: 2.223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9F444C-6DB2-4AB5-BBCB-FE33BF913158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Celis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636" name="ZoneTexte 14">
            <a:extLst>
              <a:ext uri="{FF2B5EF4-FFF2-40B4-BE49-F238E27FC236}">
                <a16:creationId xmlns:a16="http://schemas.microsoft.com/office/drawing/2014/main" id="{C7AB53C2-15EC-4047-81B3-2EEAB563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9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265BE3-44F4-447D-BD8C-B866462EF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Image 17" descr="belgique[1].gif">
            <a:extLst>
              <a:ext uri="{FF2B5EF4-FFF2-40B4-BE49-F238E27FC236}">
                <a16:creationId xmlns:a16="http://schemas.microsoft.com/office/drawing/2014/main" id="{7B766C7A-4450-47E0-8D38-15C526C76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733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ZoneTexte 21">
            <a:extLst>
              <a:ext uri="{FF2B5EF4-FFF2-40B4-BE49-F238E27FC236}">
                <a16:creationId xmlns:a16="http://schemas.microsoft.com/office/drawing/2014/main" id="{4332851A-8B6E-45E3-A51F-4C9F3E9A8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125913"/>
            <a:ext cx="52562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 (B-Lg) le 14 février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I31 –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Ougrée-Biens Communaux </a:t>
            </a:r>
          </a:p>
        </p:txBody>
      </p:sp>
      <p:sp>
        <p:nvSpPr>
          <p:cNvPr id="69640" name="ZoneTexte 22">
            <a:extLst>
              <a:ext uri="{FF2B5EF4-FFF2-40B4-BE49-F238E27FC236}">
                <a16:creationId xmlns:a16="http://schemas.microsoft.com/office/drawing/2014/main" id="{3E8FEE17-AF1B-4462-B7AE-5653F26A4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089525"/>
            <a:ext cx="4932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chimiste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d'armes-Distribution journaux clandestins-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Sabotage-Fourni fausses cartes identité aux réfractaires   </a:t>
            </a:r>
          </a:p>
        </p:txBody>
      </p:sp>
      <p:sp>
        <p:nvSpPr>
          <p:cNvPr id="67593" name="Espace réservé du numéro de diapositive 23">
            <a:extLst>
              <a:ext uri="{FF2B5EF4-FFF2-40B4-BE49-F238E27FC236}">
                <a16:creationId xmlns:a16="http://schemas.microsoft.com/office/drawing/2014/main" id="{B991C3EB-95E9-42A5-88BE-C5FCD211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81399D-3449-4C47-B955-E92AD4B221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fr-BE" altLang="fr-FR"/>
          </a:p>
        </p:txBody>
      </p:sp>
      <p:pic>
        <p:nvPicPr>
          <p:cNvPr id="10" name="Image 9" descr="CELIS_Raymond_11162.jpg">
            <a:extLst>
              <a:ext uri="{FF2B5EF4-FFF2-40B4-BE49-F238E27FC236}">
                <a16:creationId xmlns:a16="http://schemas.microsoft.com/office/drawing/2014/main" id="{1A8F538E-6D85-4CCA-A162-2FC23E9E96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482" t="3175" r="6474" b="4739"/>
          <a:stretch>
            <a:fillRect/>
          </a:stretch>
        </p:blipFill>
        <p:spPr>
          <a:xfrm>
            <a:off x="611560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3" name="Image 10" descr="rose-scraps-65.jpg">
            <a:extLst>
              <a:ext uri="{FF2B5EF4-FFF2-40B4-BE49-F238E27FC236}">
                <a16:creationId xmlns:a16="http://schemas.microsoft.com/office/drawing/2014/main" id="{8616A7C7-B7D4-4C64-8942-DEB5C0776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353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Image 11">
            <a:extLst>
              <a:ext uri="{FF2B5EF4-FFF2-40B4-BE49-F238E27FC236}">
                <a16:creationId xmlns:a16="http://schemas.microsoft.com/office/drawing/2014/main" id="{39F085D4-6D63-4A04-9356-14D7E64ED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2930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633BE01C-4301-4CF7-BAD3-5AFE15ED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4.844           N° du prisonnier: 1.910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84C2708-CBB5-4D13-8318-A387FB91523E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472113" cy="1341437"/>
        </p:xfrm>
        <a:graphic>
          <a:graphicData uri="http://schemas.openxmlformats.org/drawingml/2006/table">
            <a:tbl>
              <a:tblPr/>
              <a:tblGrid>
                <a:gridCol w="547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Norbert Chamberland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0660" name="ZoneTexte 14">
            <a:extLst>
              <a:ext uri="{FF2B5EF4-FFF2-40B4-BE49-F238E27FC236}">
                <a16:creationId xmlns:a16="http://schemas.microsoft.com/office/drawing/2014/main" id="{E26D0318-DA65-470F-8937-FD007742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0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4AA291-80E4-4FBC-BF79-CC97437033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Image 17" descr="belgique[1].gif">
            <a:extLst>
              <a:ext uri="{FF2B5EF4-FFF2-40B4-BE49-F238E27FC236}">
                <a16:creationId xmlns:a16="http://schemas.microsoft.com/office/drawing/2014/main" id="{406FDD22-62F6-4B3D-AA17-18F54BDA1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ZoneTexte 21">
            <a:extLst>
              <a:ext uri="{FF2B5EF4-FFF2-40B4-BE49-F238E27FC236}">
                <a16:creationId xmlns:a16="http://schemas.microsoft.com/office/drawing/2014/main" id="{6C981E9E-898E-4A88-AA41-74F593B2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465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Marenne  (B-Lu) le 25 décembre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G53 – 1577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Marenne </a:t>
            </a:r>
          </a:p>
        </p:txBody>
      </p:sp>
      <p:sp>
        <p:nvSpPr>
          <p:cNvPr id="70664" name="ZoneTexte 22">
            <a:extLst>
              <a:ext uri="{FF2B5EF4-FFF2-40B4-BE49-F238E27FC236}">
                <a16:creationId xmlns:a16="http://schemas.microsoft.com/office/drawing/2014/main" id="{919872EF-1711-401E-94DF-9FAE4E51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81625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clandestine-Sabotages-Récolte de fonds pour les familles des camarades déjà tombés   </a:t>
            </a:r>
          </a:p>
        </p:txBody>
      </p:sp>
      <p:sp>
        <p:nvSpPr>
          <p:cNvPr id="68617" name="Espace réservé du numéro de diapositive 23">
            <a:extLst>
              <a:ext uri="{FF2B5EF4-FFF2-40B4-BE49-F238E27FC236}">
                <a16:creationId xmlns:a16="http://schemas.microsoft.com/office/drawing/2014/main" id="{DC250F9B-0CAA-4AFD-93A9-047FF225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00A0D-624A-4FDF-AC7F-8E882DAA4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fr-BE" altLang="fr-FR"/>
          </a:p>
        </p:txBody>
      </p:sp>
      <p:pic>
        <p:nvPicPr>
          <p:cNvPr id="70666" name="Image 9" descr="rose-scraps-65.jpg">
            <a:extLst>
              <a:ext uri="{FF2B5EF4-FFF2-40B4-BE49-F238E27FC236}">
                <a16:creationId xmlns:a16="http://schemas.microsoft.com/office/drawing/2014/main" id="{8655FDCA-0ADA-4CBD-B85D-97F323BB5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MBERLAND_Norbert_11163.jpg">
            <a:extLst>
              <a:ext uri="{FF2B5EF4-FFF2-40B4-BE49-F238E27FC236}">
                <a16:creationId xmlns:a16="http://schemas.microsoft.com/office/drawing/2014/main" id="{1117AD4F-A2B6-4BBE-B55A-1986131E26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94" t="3088" r="4224" b="4266"/>
          <a:stretch>
            <a:fillRect/>
          </a:stretch>
        </p:blipFill>
        <p:spPr>
          <a:xfrm>
            <a:off x="61156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8" name="Image 10">
            <a:extLst>
              <a:ext uri="{FF2B5EF4-FFF2-40B4-BE49-F238E27FC236}">
                <a16:creationId xmlns:a16="http://schemas.microsoft.com/office/drawing/2014/main" id="{4217697B-1DDF-428B-95B7-823F27AE6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27713"/>
            <a:ext cx="5762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B1D9EBF3-F2AB-42FA-8007-74AB1423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4.764           N° du prisonnier: 1.577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607AFA-658A-4EA0-9326-8F3ACEB2D209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Champagne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684" name="ZoneTexte 14">
            <a:extLst>
              <a:ext uri="{FF2B5EF4-FFF2-40B4-BE49-F238E27FC236}">
                <a16:creationId xmlns:a16="http://schemas.microsoft.com/office/drawing/2014/main" id="{DDA90339-AB39-449F-91D3-09F0B172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1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3082A1-9FF0-46EB-BF04-7F4269E34A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Image 17" descr="belgique[1].gif">
            <a:extLst>
              <a:ext uri="{FF2B5EF4-FFF2-40B4-BE49-F238E27FC236}">
                <a16:creationId xmlns:a16="http://schemas.microsoft.com/office/drawing/2014/main" id="{473122F5-7D7C-4BF7-BFEB-094B684C7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ZoneTexte 21">
            <a:extLst>
              <a:ext uri="{FF2B5EF4-FFF2-40B4-BE49-F238E27FC236}">
                <a16:creationId xmlns:a16="http://schemas.microsoft.com/office/drawing/2014/main" id="{97A8A609-9CEB-40F0-B196-B3AB0184D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Velm  (B-Li) le 6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J42 –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71688" name="ZoneTexte 22">
            <a:extLst>
              <a:ext uri="{FF2B5EF4-FFF2-40B4-BE49-F238E27FC236}">
                <a16:creationId xmlns:a16="http://schemas.microsoft.com/office/drawing/2014/main" id="{1A85158A-DE7B-4480-A385-F1D62068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626100"/>
            <a:ext cx="2943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  </a:t>
            </a:r>
          </a:p>
        </p:txBody>
      </p:sp>
      <p:sp>
        <p:nvSpPr>
          <p:cNvPr id="69641" name="Espace réservé du numéro de diapositive 23">
            <a:extLst>
              <a:ext uri="{FF2B5EF4-FFF2-40B4-BE49-F238E27FC236}">
                <a16:creationId xmlns:a16="http://schemas.microsoft.com/office/drawing/2014/main" id="{D3752C2B-7B2B-46FA-9B73-74BDD36D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D03583-8562-400F-9618-1046ACAE0FF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fr-BE" altLang="fr-FR"/>
          </a:p>
        </p:txBody>
      </p:sp>
      <p:pic>
        <p:nvPicPr>
          <p:cNvPr id="71690" name="Image 8" descr="rose-scraps-65.jpg">
            <a:extLst>
              <a:ext uri="{FF2B5EF4-FFF2-40B4-BE49-F238E27FC236}">
                <a16:creationId xmlns:a16="http://schemas.microsoft.com/office/drawing/2014/main" id="{02E73CBC-7290-4BEC-8195-9A5C017E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Image 9">
            <a:extLst>
              <a:ext uri="{FF2B5EF4-FFF2-40B4-BE49-F238E27FC236}">
                <a16:creationId xmlns:a16="http://schemas.microsoft.com/office/drawing/2014/main" id="{11F11E3E-2FE8-4977-A77E-F939C5098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F5D47DEE-DACE-48B0-8ED5-399DC2B2D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4.843           N° du prisonnier: 1.909</a:t>
            </a: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D6142D-7236-406D-94FF-D75C7D41F74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Chardron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2708" name="ZoneTexte 14">
            <a:extLst>
              <a:ext uri="{FF2B5EF4-FFF2-40B4-BE49-F238E27FC236}">
                <a16:creationId xmlns:a16="http://schemas.microsoft.com/office/drawing/2014/main" id="{74C7BA7E-298B-4831-B4F0-9DA79F707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2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13CC4C9-CA16-40CE-8978-F90AB122AB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Image 17" descr="belgique[1].gif">
            <a:extLst>
              <a:ext uri="{FF2B5EF4-FFF2-40B4-BE49-F238E27FC236}">
                <a16:creationId xmlns:a16="http://schemas.microsoft.com/office/drawing/2014/main" id="{BA18C697-8FC3-4ED7-8ADA-942C5525E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ZoneTexte 21">
            <a:extLst>
              <a:ext uri="{FF2B5EF4-FFF2-40B4-BE49-F238E27FC236}">
                <a16:creationId xmlns:a16="http://schemas.microsoft.com/office/drawing/2014/main" id="{93E913E5-2F8B-4B11-9EE4-CA3B4B14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11 février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H58 – 1540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?? </a:t>
            </a:r>
          </a:p>
        </p:txBody>
      </p:sp>
      <p:sp>
        <p:nvSpPr>
          <p:cNvPr id="70664" name="Espace réservé du numéro de diapositive 23">
            <a:extLst>
              <a:ext uri="{FF2B5EF4-FFF2-40B4-BE49-F238E27FC236}">
                <a16:creationId xmlns:a16="http://schemas.microsoft.com/office/drawing/2014/main" id="{B6FADEF5-7AF7-405C-8BBD-0A8C5880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669DC-0DB8-4742-8DB1-5B52DD919C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fr-BE" altLang="fr-FR"/>
          </a:p>
        </p:txBody>
      </p:sp>
      <p:pic>
        <p:nvPicPr>
          <p:cNvPr id="72713" name="Image 10" descr="rose-scraps-65.jpg">
            <a:extLst>
              <a:ext uri="{FF2B5EF4-FFF2-40B4-BE49-F238E27FC236}">
                <a16:creationId xmlns:a16="http://schemas.microsoft.com/office/drawing/2014/main" id="{EA9F7888-FC4C-4554-B765-6F5157409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782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DRON_Louis_11165.jpg">
            <a:extLst>
              <a:ext uri="{FF2B5EF4-FFF2-40B4-BE49-F238E27FC236}">
                <a16:creationId xmlns:a16="http://schemas.microsoft.com/office/drawing/2014/main" id="{B8D115A5-1D65-4561-87F9-D2DC25B03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39552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075AF8DC-5C54-457B-8759-BACEF063F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4.712           N° du prisonnier: 1.540</a:t>
            </a:r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C93752-072C-4EE8-8F08-CF26023DE32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Charlier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32" name="ZoneTexte 14">
            <a:extLst>
              <a:ext uri="{FF2B5EF4-FFF2-40B4-BE49-F238E27FC236}">
                <a16:creationId xmlns:a16="http://schemas.microsoft.com/office/drawing/2014/main" id="{F5503CC7-2454-4B51-9CE3-A2C836A65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3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C5F7D38-8764-43F3-9B90-A864B1FF8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Image 17" descr="belgique[1].gif">
            <a:extLst>
              <a:ext uri="{FF2B5EF4-FFF2-40B4-BE49-F238E27FC236}">
                <a16:creationId xmlns:a16="http://schemas.microsoft.com/office/drawing/2014/main" id="{6FE08536-4AFC-4ACA-AFC5-99B99F544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ZoneTexte 21">
            <a:extLst>
              <a:ext uri="{FF2B5EF4-FFF2-40B4-BE49-F238E27FC236}">
                <a16:creationId xmlns:a16="http://schemas.microsoft.com/office/drawing/2014/main" id="{86096347-E500-4BE4-8E63-A671AA54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11 août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I14 – 1917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 </a:t>
            </a:r>
          </a:p>
        </p:txBody>
      </p:sp>
      <p:sp>
        <p:nvSpPr>
          <p:cNvPr id="73736" name="ZoneTexte 22">
            <a:extLst>
              <a:ext uri="{FF2B5EF4-FFF2-40B4-BE49-F238E27FC236}">
                <a16:creationId xmlns:a16="http://schemas.microsoft.com/office/drawing/2014/main" id="{F8F09175-AE49-4607-B106-C8695858F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45113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SNCB, remise de Latour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71689" name="Espace réservé du numéro de diapositive 23">
            <a:extLst>
              <a:ext uri="{FF2B5EF4-FFF2-40B4-BE49-F238E27FC236}">
                <a16:creationId xmlns:a16="http://schemas.microsoft.com/office/drawing/2014/main" id="{04C8AD30-F6CE-45FB-9CB5-799EEF18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24328-DC2F-419C-9671-CC6CA40520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fr-BE" altLang="fr-FR"/>
          </a:p>
        </p:txBody>
      </p:sp>
      <p:pic>
        <p:nvPicPr>
          <p:cNvPr id="10" name="Image 9" descr="CHARLIER_Joseph_11167.jpg">
            <a:extLst>
              <a:ext uri="{FF2B5EF4-FFF2-40B4-BE49-F238E27FC236}">
                <a16:creationId xmlns:a16="http://schemas.microsoft.com/office/drawing/2014/main" id="{FCCFE56F-A4C8-4662-AF91-2FE80BD40B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80" t="3150" r="4324" b="5501"/>
          <a:stretch>
            <a:fillRect/>
          </a:stretch>
        </p:blipFill>
        <p:spPr>
          <a:xfrm>
            <a:off x="611560" y="332656"/>
            <a:ext cx="22322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9" name="Image 10" descr="rose-scraps-65.jpg">
            <a:extLst>
              <a:ext uri="{FF2B5EF4-FFF2-40B4-BE49-F238E27FC236}">
                <a16:creationId xmlns:a16="http://schemas.microsoft.com/office/drawing/2014/main" id="{302E733B-9CF7-4782-91A1-8B81DBD57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Image 11">
            <a:extLst>
              <a:ext uri="{FF2B5EF4-FFF2-40B4-BE49-F238E27FC236}">
                <a16:creationId xmlns:a16="http://schemas.microsoft.com/office/drawing/2014/main" id="{3C90863D-5D47-4A2D-A655-5F5C99994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18200"/>
            <a:ext cx="96996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CE7CC459-2FA4-4E22-AFA5-E8B24990F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4.851           N° du prisonnier: 1917</a:t>
            </a: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F42AD61-3FAD-4427-852B-3F99639B3F5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Charlier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756" name="ZoneTexte 14">
            <a:extLst>
              <a:ext uri="{FF2B5EF4-FFF2-40B4-BE49-F238E27FC236}">
                <a16:creationId xmlns:a16="http://schemas.microsoft.com/office/drawing/2014/main" id="{C5DBED7A-2A28-462E-912A-E67163ADB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4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CF4A78-3E4A-4207-BA2A-CB7F059FB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Image 17" descr="belgique[1].gif">
            <a:extLst>
              <a:ext uri="{FF2B5EF4-FFF2-40B4-BE49-F238E27FC236}">
                <a16:creationId xmlns:a16="http://schemas.microsoft.com/office/drawing/2014/main" id="{38A1E2B1-A032-4864-94A4-CD2A84A90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ZoneTexte 21">
            <a:extLst>
              <a:ext uri="{FF2B5EF4-FFF2-40B4-BE49-F238E27FC236}">
                <a16:creationId xmlns:a16="http://schemas.microsoft.com/office/drawing/2014/main" id="{00CE2D6D-5221-4910-9FBC-6B1CE56D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Jauche  (B-Bw) le 22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Thys le 12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H34 – 1523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Wanze </a:t>
            </a:r>
          </a:p>
        </p:txBody>
      </p:sp>
      <p:sp>
        <p:nvSpPr>
          <p:cNvPr id="74760" name="ZoneTexte 22">
            <a:extLst>
              <a:ext uri="{FF2B5EF4-FFF2-40B4-BE49-F238E27FC236}">
                <a16:creationId xmlns:a16="http://schemas.microsoft.com/office/drawing/2014/main" id="{BC92D2E9-669E-4CA6-B089-B1147734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59400"/>
            <a:ext cx="4356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1 Sgt 1ChA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toutes les missions dangereuses   </a:t>
            </a:r>
          </a:p>
        </p:txBody>
      </p:sp>
      <p:sp>
        <p:nvSpPr>
          <p:cNvPr id="72713" name="Espace réservé du numéro de diapositive 23">
            <a:extLst>
              <a:ext uri="{FF2B5EF4-FFF2-40B4-BE49-F238E27FC236}">
                <a16:creationId xmlns:a16="http://schemas.microsoft.com/office/drawing/2014/main" id="{CC427661-8B22-493B-B7BC-AA0DEE7E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C9BBF-6046-4D77-B5C3-742B61243E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fr-BE" altLang="fr-FR"/>
          </a:p>
        </p:txBody>
      </p:sp>
      <p:pic>
        <p:nvPicPr>
          <p:cNvPr id="74762" name="Image 9" descr="rose-scraps-65.jpg">
            <a:extLst>
              <a:ext uri="{FF2B5EF4-FFF2-40B4-BE49-F238E27FC236}">
                <a16:creationId xmlns:a16="http://schemas.microsoft.com/office/drawing/2014/main" id="{AF4E070B-25B8-4253-A820-DFB89BB8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LIER_Leon_11168_2.jpg">
            <a:extLst>
              <a:ext uri="{FF2B5EF4-FFF2-40B4-BE49-F238E27FC236}">
                <a16:creationId xmlns:a16="http://schemas.microsoft.com/office/drawing/2014/main" id="{405A4DA0-AFF9-4D6E-BA3F-4158672F43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082" t="2619" r="6122" b="16190"/>
          <a:stretch>
            <a:fillRect/>
          </a:stretch>
        </p:blipFill>
        <p:spPr>
          <a:xfrm>
            <a:off x="539552" y="417914"/>
            <a:ext cx="2232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64" name="Image 10">
            <a:extLst>
              <a:ext uri="{FF2B5EF4-FFF2-40B4-BE49-F238E27FC236}">
                <a16:creationId xmlns:a16="http://schemas.microsoft.com/office/drawing/2014/main" id="{C0B3CA4E-9C33-4F97-A4AE-CB01E5B7A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B097D2ED-2E52-4835-BE50-2244123BF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4.715           N° du prisonnier: 1.523</a:t>
            </a: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EAAEF7-C479-439F-B592-B10A092100D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Charneux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780" name="ZoneTexte 14">
            <a:extLst>
              <a:ext uri="{FF2B5EF4-FFF2-40B4-BE49-F238E27FC236}">
                <a16:creationId xmlns:a16="http://schemas.microsoft.com/office/drawing/2014/main" id="{B86EC5E3-30A2-4CF1-8350-108E95EAC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5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6A82164-730F-442F-97B9-25F39C9718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Image 17" descr="belgique[1].gif">
            <a:extLst>
              <a:ext uri="{FF2B5EF4-FFF2-40B4-BE49-F238E27FC236}">
                <a16:creationId xmlns:a16="http://schemas.microsoft.com/office/drawing/2014/main" id="{A28F50DC-BE96-422F-AABE-770B0137F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ZoneTexte 21">
            <a:extLst>
              <a:ext uri="{FF2B5EF4-FFF2-40B4-BE49-F238E27FC236}">
                <a16:creationId xmlns:a16="http://schemas.microsoft.com/office/drawing/2014/main" id="{2989C904-A494-45DF-A73F-A13DFF3C5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Mabompré  (B-Lu) le 16 février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G23 – 3249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Mabompré </a:t>
            </a:r>
          </a:p>
        </p:txBody>
      </p:sp>
      <p:sp>
        <p:nvSpPr>
          <p:cNvPr id="75784" name="ZoneTexte 22">
            <a:extLst>
              <a:ext uri="{FF2B5EF4-FFF2-40B4-BE49-F238E27FC236}">
                <a16:creationId xmlns:a16="http://schemas.microsoft.com/office/drawing/2014/main" id="{5428E42D-E88B-44ED-9C2A-913B1636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67375"/>
            <a:ext cx="4230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- Transport d'armes et munitions</a:t>
            </a:r>
          </a:p>
        </p:txBody>
      </p:sp>
      <p:sp>
        <p:nvSpPr>
          <p:cNvPr id="73737" name="Espace réservé du numéro de diapositive 23">
            <a:extLst>
              <a:ext uri="{FF2B5EF4-FFF2-40B4-BE49-F238E27FC236}">
                <a16:creationId xmlns:a16="http://schemas.microsoft.com/office/drawing/2014/main" id="{1C7A3561-A8E4-4A4E-8EDD-EC2F13D5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643FA-18AF-47EB-8D26-65B5741FC85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fr-BE" altLang="fr-FR"/>
          </a:p>
        </p:txBody>
      </p:sp>
      <p:pic>
        <p:nvPicPr>
          <p:cNvPr id="10" name="Image 9" descr="CHARNEUX_Yvan_11166.jpg">
            <a:extLst>
              <a:ext uri="{FF2B5EF4-FFF2-40B4-BE49-F238E27FC236}">
                <a16:creationId xmlns:a16="http://schemas.microsoft.com/office/drawing/2014/main" id="{B5C0AEE1-D19F-463E-8220-6E5FC6B13B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571" t="6164" r="7144" b="4453"/>
          <a:stretch>
            <a:fillRect/>
          </a:stretch>
        </p:blipFill>
        <p:spPr>
          <a:xfrm>
            <a:off x="611560" y="4502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7" name="Image 10" descr="rose-scraps-65.jpg">
            <a:extLst>
              <a:ext uri="{FF2B5EF4-FFF2-40B4-BE49-F238E27FC236}">
                <a16:creationId xmlns:a16="http://schemas.microsoft.com/office/drawing/2014/main" id="{293B3ED6-A270-4A2F-832F-60310FBE0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Image 11">
            <a:extLst>
              <a:ext uri="{FF2B5EF4-FFF2-40B4-BE49-F238E27FC236}">
                <a16:creationId xmlns:a16="http://schemas.microsoft.com/office/drawing/2014/main" id="{46070DE8-C20C-4D58-B8FB-920BDA651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827713"/>
            <a:ext cx="5762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025E284-800C-4CFE-BB2C-46CE07121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1.578           N° du prisonnier: 3.329</a:t>
            </a: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F831601-8430-488B-A17A-644B361A34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Chartier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04" name="ZoneTexte 14">
            <a:extLst>
              <a:ext uri="{FF2B5EF4-FFF2-40B4-BE49-F238E27FC236}">
                <a16:creationId xmlns:a16="http://schemas.microsoft.com/office/drawing/2014/main" id="{FD3A23A6-7C2B-48B5-8E47-685ED61CB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6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EAD783-0EFB-4D6F-BA5D-8730A7D07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Image 17" descr="belgique[1].gif">
            <a:extLst>
              <a:ext uri="{FF2B5EF4-FFF2-40B4-BE49-F238E27FC236}">
                <a16:creationId xmlns:a16="http://schemas.microsoft.com/office/drawing/2014/main" id="{732A75D5-B3A7-4982-A625-5BADA2BAD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ZoneTexte 21">
            <a:extLst>
              <a:ext uri="{FF2B5EF4-FFF2-40B4-BE49-F238E27FC236}">
                <a16:creationId xmlns:a16="http://schemas.microsoft.com/office/drawing/2014/main" id="{373363BE-0A08-4F02-88A5-64745DE5F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Quiévrain  (B-Ha) le 2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J70 – 1522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Fumal </a:t>
            </a:r>
          </a:p>
        </p:txBody>
      </p:sp>
      <p:sp>
        <p:nvSpPr>
          <p:cNvPr id="76808" name="ZoneTexte 22">
            <a:extLst>
              <a:ext uri="{FF2B5EF4-FFF2-40B4-BE49-F238E27FC236}">
                <a16:creationId xmlns:a16="http://schemas.microsoft.com/office/drawing/2014/main" id="{CC0E87CC-CA8C-42AE-AF05-BBF4E44F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64163"/>
            <a:ext cx="38163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Liaisons - Renseignements    </a:t>
            </a:r>
          </a:p>
        </p:txBody>
      </p:sp>
      <p:sp>
        <p:nvSpPr>
          <p:cNvPr id="74761" name="Espace réservé du numéro de diapositive 23">
            <a:extLst>
              <a:ext uri="{FF2B5EF4-FFF2-40B4-BE49-F238E27FC236}">
                <a16:creationId xmlns:a16="http://schemas.microsoft.com/office/drawing/2014/main" id="{D32FBB2A-3B37-4F02-8270-263AF149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1FF28-8B4B-499E-82FB-24CB88276F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fr-BE" altLang="fr-FR"/>
          </a:p>
        </p:txBody>
      </p:sp>
      <p:pic>
        <p:nvPicPr>
          <p:cNvPr id="76810" name="Image 9" descr="rose-scraps-65.jpg">
            <a:extLst>
              <a:ext uri="{FF2B5EF4-FFF2-40B4-BE49-F238E27FC236}">
                <a16:creationId xmlns:a16="http://schemas.microsoft.com/office/drawing/2014/main" id="{3EFE5B93-68AE-4D9F-AC68-199630867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TIER_Roger_12632.jpg">
            <a:extLst>
              <a:ext uri="{FF2B5EF4-FFF2-40B4-BE49-F238E27FC236}">
                <a16:creationId xmlns:a16="http://schemas.microsoft.com/office/drawing/2014/main" id="{6A9A34EA-3E04-403A-8572-8A55CC7952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06" t="3131" r="3648" b="6065"/>
          <a:stretch>
            <a:fillRect/>
          </a:stretch>
        </p:blipFill>
        <p:spPr>
          <a:xfrm>
            <a:off x="57406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12" name="Image 10">
            <a:extLst>
              <a:ext uri="{FF2B5EF4-FFF2-40B4-BE49-F238E27FC236}">
                <a16:creationId xmlns:a16="http://schemas.microsoft.com/office/drawing/2014/main" id="{68A204E7-C646-4569-97BD-576659BA3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805488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45AEA70A-DA77-4C89-B5A2-51CBCA775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4.717           N° du prisonnier: 1.522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1">
            <a:extLst>
              <a:ext uri="{FF2B5EF4-FFF2-40B4-BE49-F238E27FC236}">
                <a16:creationId xmlns:a16="http://schemas.microsoft.com/office/drawing/2014/main" id="{2C86CF24-8DE6-465B-B679-ED3EE794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29930-C7FC-406D-BE8F-648AFF31283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D75D372-76A6-4C63-9A54-EE1F541B0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2292" name="ZoneTexte 5">
            <a:extLst>
              <a:ext uri="{FF2B5EF4-FFF2-40B4-BE49-F238E27FC236}">
                <a16:creationId xmlns:a16="http://schemas.microsoft.com/office/drawing/2014/main" id="{73D30634-3BA7-4D34-B727-E5798BECA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268413"/>
            <a:ext cx="820896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M.P.: Milices Patriotiques</a:t>
            </a:r>
            <a:r>
              <a:rPr lang="fr-BE" altLang="fr-FR" sz="1600" dirty="0">
                <a:latin typeface="Calibri" panose="020F0502020204030204" pitchFamily="34" charset="0"/>
              </a:rPr>
              <a:t>. Groupe associé aux FI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http://fr.wikipedia.org/wiki/Front_de_l'Ind%C3%A9pendance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OMBR: Organisation Militaire Belge de Résistance</a:t>
            </a:r>
            <a:r>
              <a:rPr lang="fr-BE" altLang="fr-FR" sz="1600" dirty="0">
                <a:latin typeface="Calibri" panose="020F0502020204030204" pitchFamily="34" charset="0"/>
              </a:rPr>
              <a:t>. Créé en 1940 par Herman Bodson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http://fr.wikipedia.org/wiki/Organisation_militaire_belge_de_r%C3%A9sistance</a:t>
            </a: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P.A.: Armée Belge des Partisans</a:t>
            </a:r>
            <a:r>
              <a:rPr lang="fr-BE" altLang="fr-FR" sz="1600" dirty="0">
                <a:latin typeface="Calibri" panose="020F0502020204030204" pitchFamily="34" charset="0"/>
              </a:rPr>
              <a:t>. Fusion avec les FI en 1941. tendance communiste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http://fr.wikipedia.org/wiki/Front_de_l'Ind%C3%A9pendance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SRA: Service de Renseignement et d’Action</a:t>
            </a:r>
            <a:r>
              <a:rPr lang="fr-BE" altLang="fr-FR" sz="1600" dirty="0">
                <a:latin typeface="Calibri" panose="020F0502020204030204" pitchFamily="34" charset="0"/>
              </a:rPr>
              <a:t>. Groupement réunissant  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solidFill>
                  <a:srgbClr val="FF0000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http://fr.wikipedia.org/wiki/Service_de_renseignement_et_d%E2%80%99action_(Belgique)</a:t>
            </a:r>
            <a:endParaRPr lang="fr-BE" altLang="fr-FR" sz="1600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W.B.: Witte Brigade-</a:t>
            </a:r>
            <a:r>
              <a:rPr lang="fr-BE" altLang="fr-FR" sz="1600" u="sng" dirty="0" err="1">
                <a:latin typeface="Calibri" panose="020F0502020204030204" pitchFamily="34" charset="0"/>
              </a:rPr>
              <a:t>Fidélio</a:t>
            </a:r>
            <a:r>
              <a:rPr lang="fr-BE" altLang="fr-FR" sz="1600" u="sng" dirty="0">
                <a:latin typeface="Calibri" panose="020F0502020204030204" pitchFamily="34" charset="0"/>
              </a:rPr>
              <a:t>. </a:t>
            </a:r>
            <a:r>
              <a:rPr lang="fr-BE" altLang="fr-FR" sz="1600" dirty="0">
                <a:latin typeface="Calibri" panose="020F0502020204030204" pitchFamily="34" charset="0"/>
              </a:rPr>
              <a:t>Créée à Anvers en août 1940 par Marcel </a:t>
            </a:r>
            <a:r>
              <a:rPr lang="fr-BE" altLang="fr-FR" sz="1600" dirty="0" err="1">
                <a:latin typeface="Calibri" panose="020F0502020204030204" pitchFamily="34" charset="0"/>
              </a:rPr>
              <a:t>Louette</a:t>
            </a:r>
            <a:r>
              <a:rPr lang="fr-BE" altLang="fr-FR" sz="1600" dirty="0">
                <a:latin typeface="Calibri" panose="020F0502020204030204" pitchFamily="34" charset="0"/>
              </a:rPr>
              <a:t>, de son nom de guerre </a:t>
            </a:r>
            <a:r>
              <a:rPr lang="fr-BE" altLang="fr-FR" sz="1600" i="1" dirty="0" err="1">
                <a:latin typeface="Calibri" panose="020F0502020204030204" pitchFamily="34" charset="0"/>
              </a:rPr>
              <a:t>Fidélio</a:t>
            </a:r>
            <a:endParaRPr lang="fr-BE" altLang="fr-FR" sz="1600" i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http://fr.wikipedia.org/wiki/Brigade_blanche</a:t>
            </a: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latin typeface="Calibri" panose="020F0502020204030204" pitchFamily="34" charset="0"/>
              </a:rPr>
              <a:t>P.A.: Partisans Armés. Branche armée des FI. De tendance communiste.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https://www.belgiumwwii.be/belgique-en-guerre/articles/partisans-armes-les.html</a:t>
            </a: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DCCB48-43B3-4645-A196-6987FB81F215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Anatoli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Chestapolov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28" name="ZoneTexte 14">
            <a:extLst>
              <a:ext uri="{FF2B5EF4-FFF2-40B4-BE49-F238E27FC236}">
                <a16:creationId xmlns:a16="http://schemas.microsoft.com/office/drawing/2014/main" id="{44259CC6-323A-41D2-8619-63735DB25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7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D799F69-D124-4A75-9B51-43EB6562E1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ZoneTexte 21">
            <a:extLst>
              <a:ext uri="{FF2B5EF4-FFF2-40B4-BE49-F238E27FC236}">
                <a16:creationId xmlns:a16="http://schemas.microsoft.com/office/drawing/2014/main" id="{D13FC78A-E306-45D5-9664-B102D6F7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82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Dniepopetrov  (RU)  le 16 juin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H21 – 1469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77831" name="ZoneTexte 22">
            <a:extLst>
              <a:ext uri="{FF2B5EF4-FFF2-40B4-BE49-F238E27FC236}">
                <a16:creationId xmlns:a16="http://schemas.microsoft.com/office/drawing/2014/main" id="{A6C7413F-3E16-4048-87E7-4FBF0F740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5275"/>
            <a:ext cx="4518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en laiterie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armes-sabotages-parachutages-guérilla   </a:t>
            </a:r>
          </a:p>
        </p:txBody>
      </p:sp>
      <p:sp>
        <p:nvSpPr>
          <p:cNvPr id="75784" name="Espace réservé du numéro de diapositive 23">
            <a:extLst>
              <a:ext uri="{FF2B5EF4-FFF2-40B4-BE49-F238E27FC236}">
                <a16:creationId xmlns:a16="http://schemas.microsoft.com/office/drawing/2014/main" id="{2507A3FF-BFD0-4364-95BB-EA195BC5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29E353-511C-4BCD-9883-1A0B4BF5D8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fr-BE" altLang="fr-FR"/>
          </a:p>
        </p:txBody>
      </p:sp>
      <p:pic>
        <p:nvPicPr>
          <p:cNvPr id="77833" name="Image 10" descr="russie.gif">
            <a:extLst>
              <a:ext uri="{FF2B5EF4-FFF2-40B4-BE49-F238E27FC236}">
                <a16:creationId xmlns:a16="http://schemas.microsoft.com/office/drawing/2014/main" id="{A159284A-7364-46EA-9AB7-58C677915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82925"/>
            <a:ext cx="1081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2B0A38-89E9-404B-A54B-49C040B78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7172"/>
            <a:ext cx="224625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5" name="Image 11" descr="rose-scraps-65.jpg">
            <a:extLst>
              <a:ext uri="{FF2B5EF4-FFF2-40B4-BE49-F238E27FC236}">
                <a16:creationId xmlns:a16="http://schemas.microsoft.com/office/drawing/2014/main" id="{004F818B-4540-41DB-9612-032AE6415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55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Image 12">
            <a:extLst>
              <a:ext uri="{FF2B5EF4-FFF2-40B4-BE49-F238E27FC236}">
                <a16:creationId xmlns:a16="http://schemas.microsoft.com/office/drawing/2014/main" id="{65A8ED8C-23F8-4A12-BBF0-169CEAAA5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36524581-9D76-44CD-A921-876662DCF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3.343           N° du prisonnier: 1.469</a:t>
            </a:r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196AC1A-1313-4685-91E6-C7FE9E3F54E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Christoffel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852" name="ZoneTexte 14">
            <a:extLst>
              <a:ext uri="{FF2B5EF4-FFF2-40B4-BE49-F238E27FC236}">
                <a16:creationId xmlns:a16="http://schemas.microsoft.com/office/drawing/2014/main" id="{0610708E-9071-4617-8A38-0942E8BB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88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FCF3E25-FD94-423A-9BDA-155205011D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Image 17" descr="belgique[1].gif">
            <a:extLst>
              <a:ext uri="{FF2B5EF4-FFF2-40B4-BE49-F238E27FC236}">
                <a16:creationId xmlns:a16="http://schemas.microsoft.com/office/drawing/2014/main" id="{093825E6-0C85-4105-9FD8-71C7D7B34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32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ZoneTexte 21">
            <a:extLst>
              <a:ext uri="{FF2B5EF4-FFF2-40B4-BE49-F238E27FC236}">
                <a16:creationId xmlns:a16="http://schemas.microsoft.com/office/drawing/2014/main" id="{0DBF4EE9-DACB-4632-BA15-F29F3B4C5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4826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24 avril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G73 – 3113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 – Biens Communaux </a:t>
            </a:r>
          </a:p>
        </p:txBody>
      </p:sp>
      <p:sp>
        <p:nvSpPr>
          <p:cNvPr id="78856" name="ZoneTexte 22">
            <a:extLst>
              <a:ext uri="{FF2B5EF4-FFF2-40B4-BE49-F238E27FC236}">
                <a16:creationId xmlns:a16="http://schemas.microsoft.com/office/drawing/2014/main" id="{E96B14F5-5658-45EC-AB53-41C9D73B7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56188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Modèle d'abnégation et de courage; fut arrêté par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 Gestapo au cours d'une mission commandée   </a:t>
            </a:r>
          </a:p>
        </p:txBody>
      </p:sp>
      <p:sp>
        <p:nvSpPr>
          <p:cNvPr id="76809" name="Espace réservé du numéro de diapositive 23">
            <a:extLst>
              <a:ext uri="{FF2B5EF4-FFF2-40B4-BE49-F238E27FC236}">
                <a16:creationId xmlns:a16="http://schemas.microsoft.com/office/drawing/2014/main" id="{2857D841-9C57-4D65-B882-5F5BB28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AF7D1-843C-41C8-ADFC-AC8740EAA3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fr-BE" altLang="fr-FR"/>
          </a:p>
        </p:txBody>
      </p:sp>
      <p:pic>
        <p:nvPicPr>
          <p:cNvPr id="78858" name="Image 10" descr="rose-scraps-65.jpg">
            <a:extLst>
              <a:ext uri="{FF2B5EF4-FFF2-40B4-BE49-F238E27FC236}">
                <a16:creationId xmlns:a16="http://schemas.microsoft.com/office/drawing/2014/main" id="{E5DCB7B6-D327-42D1-BE25-CAF4C1BB7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RISTOFFEL_Jacques_11171_1.jpg">
            <a:extLst>
              <a:ext uri="{FF2B5EF4-FFF2-40B4-BE49-F238E27FC236}">
                <a16:creationId xmlns:a16="http://schemas.microsoft.com/office/drawing/2014/main" id="{12DFD4FB-C779-4B26-ADF1-90344B8489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60" name="Image 1">
            <a:extLst>
              <a:ext uri="{FF2B5EF4-FFF2-40B4-BE49-F238E27FC236}">
                <a16:creationId xmlns:a16="http://schemas.microsoft.com/office/drawing/2014/main" id="{36884C1E-0C7D-4376-9F7E-6CDE3647E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54700"/>
            <a:ext cx="10572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95B88D2D-A6D6-405B-97A6-74D43982B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1.359           N° du prisonnier: 3.113</a:t>
            </a: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1004686-0804-46CA-BAD5-84F15C26E6E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Stanislav Ciesielski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876" name="ZoneTexte 14">
            <a:extLst>
              <a:ext uri="{FF2B5EF4-FFF2-40B4-BE49-F238E27FC236}">
                <a16:creationId xmlns:a16="http://schemas.microsoft.com/office/drawing/2014/main" id="{F0E231A0-F68D-440D-8FAD-849B445B5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79877" name="ZoneTexte 21">
            <a:extLst>
              <a:ext uri="{FF2B5EF4-FFF2-40B4-BE49-F238E27FC236}">
                <a16:creationId xmlns:a16="http://schemas.microsoft.com/office/drawing/2014/main" id="{A48809D1-3CCB-4F33-8DB7-3A5405798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49725"/>
            <a:ext cx="7197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Kaski (PL) le 28 septembre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(et blessé à la Brouck (Trooz)) pour des faits judiciaires le 20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Décède le 20 novembre 1943 à l’Hôpital Saint-Laurent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F06 – 1640</a:t>
            </a:r>
          </a:p>
        </p:txBody>
      </p:sp>
      <p:sp>
        <p:nvSpPr>
          <p:cNvPr id="77830" name="Espace réservé du numéro de diapositive 23">
            <a:extLst>
              <a:ext uri="{FF2B5EF4-FFF2-40B4-BE49-F238E27FC236}">
                <a16:creationId xmlns:a16="http://schemas.microsoft.com/office/drawing/2014/main" id="{95D8B163-1481-4C7C-8EA7-0991423F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4541BE-6FB6-4405-A6B2-C81A63507E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fr-BE" altLang="fr-FR"/>
          </a:p>
        </p:txBody>
      </p:sp>
      <p:pic>
        <p:nvPicPr>
          <p:cNvPr id="79879" name="Image 8" descr="rose-scraps-65.jpg">
            <a:extLst>
              <a:ext uri="{FF2B5EF4-FFF2-40B4-BE49-F238E27FC236}">
                <a16:creationId xmlns:a16="http://schemas.microsoft.com/office/drawing/2014/main" id="{0B533A2D-4AF4-47B9-AC52-973904CE4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">
            <a:extLst>
              <a:ext uri="{FF2B5EF4-FFF2-40B4-BE49-F238E27FC236}">
                <a16:creationId xmlns:a16="http://schemas.microsoft.com/office/drawing/2014/main" id="{CEB4F4F8-A10D-4603-8640-EAF1BF1C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4.820          N° du prisonnier: 1.640</a:t>
            </a: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1801B3-A647-458F-8A4C-1509CE539A1B}"/>
              </a:ext>
            </a:extLst>
          </p:cNvPr>
          <p:cNvGraphicFramePr>
            <a:graphicFrameLocks noGrp="1"/>
          </p:cNvGraphicFramePr>
          <p:nvPr/>
        </p:nvGraphicFramePr>
        <p:xfrm>
          <a:off x="3843338" y="1268413"/>
          <a:ext cx="5018087" cy="1341437"/>
        </p:xfrm>
        <a:graphic>
          <a:graphicData uri="http://schemas.openxmlformats.org/drawingml/2006/table">
            <a:tbl>
              <a:tblPr/>
              <a:tblGrid>
                <a:gridCol w="501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Clockers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00" name="ZoneTexte 14">
            <a:extLst>
              <a:ext uri="{FF2B5EF4-FFF2-40B4-BE49-F238E27FC236}">
                <a16:creationId xmlns:a16="http://schemas.microsoft.com/office/drawing/2014/main" id="{5D487C8D-AB84-4663-81EA-E9E450FE0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09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F9F298-7E9A-4D0F-8CFC-256FEFD59E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Image 17" descr="belgique[1].gif">
            <a:extLst>
              <a:ext uri="{FF2B5EF4-FFF2-40B4-BE49-F238E27FC236}">
                <a16:creationId xmlns:a16="http://schemas.microsoft.com/office/drawing/2014/main" id="{B76AF18B-BC30-4511-8251-D5E423A4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ZoneTexte 21">
            <a:extLst>
              <a:ext uri="{FF2B5EF4-FFF2-40B4-BE49-F238E27FC236}">
                <a16:creationId xmlns:a16="http://schemas.microsoft.com/office/drawing/2014/main" id="{856204BB-44C2-4945-9CF4-9B6B7B4F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8613"/>
            <a:ext cx="36306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Vivegnis  (B-Lg) le 11 octobre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30 mars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H01 – 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Vivegnis</a:t>
            </a:r>
          </a:p>
        </p:txBody>
      </p:sp>
      <p:sp>
        <p:nvSpPr>
          <p:cNvPr id="80904" name="ZoneTexte 22">
            <a:extLst>
              <a:ext uri="{FF2B5EF4-FFF2-40B4-BE49-F238E27FC236}">
                <a16:creationId xmlns:a16="http://schemas.microsoft.com/office/drawing/2014/main" id="{6760E30B-1D46-42C6-8E20-FBC799298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070475"/>
            <a:ext cx="5513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de la légion Etrangère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Réclama toujours les missions les plus dangereuses-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Condamné pour attentats à la Sûreté du Grand Reich Allemand</a:t>
            </a:r>
          </a:p>
        </p:txBody>
      </p:sp>
      <p:sp>
        <p:nvSpPr>
          <p:cNvPr id="78857" name="Espace réservé du numéro de diapositive 23">
            <a:extLst>
              <a:ext uri="{FF2B5EF4-FFF2-40B4-BE49-F238E27FC236}">
                <a16:creationId xmlns:a16="http://schemas.microsoft.com/office/drawing/2014/main" id="{DDF9DE2E-5652-4F88-AF53-AD5FDA49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8F4DED-0DF3-4895-B213-4EDA044EFC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fr-BE" altLang="fr-FR"/>
          </a:p>
        </p:txBody>
      </p:sp>
      <p:pic>
        <p:nvPicPr>
          <p:cNvPr id="9" name="Image 8" descr="CLOKERS_Jean_11173.jpg">
            <a:extLst>
              <a:ext uri="{FF2B5EF4-FFF2-40B4-BE49-F238E27FC236}">
                <a16:creationId xmlns:a16="http://schemas.microsoft.com/office/drawing/2014/main" id="{42E276DF-D443-487A-A09A-F0192E6FBF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40992"/>
            <a:ext cx="223225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7" name="Image 9" descr="rose-scraps-65.jpg">
            <a:extLst>
              <a:ext uri="{FF2B5EF4-FFF2-40B4-BE49-F238E27FC236}">
                <a16:creationId xmlns:a16="http://schemas.microsoft.com/office/drawing/2014/main" id="{56A3E9F4-F447-475C-BA19-6DC9C68B1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Image 10">
            <a:extLst>
              <a:ext uri="{FF2B5EF4-FFF2-40B4-BE49-F238E27FC236}">
                <a16:creationId xmlns:a16="http://schemas.microsoft.com/office/drawing/2014/main" id="{952C7F1E-95CE-4C5D-9349-E61AFC3DA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7762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D03E0019-6AEB-4AC2-8E93-C77F08A2C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?           N° du prisonnier: ?</a:t>
            </a:r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DCF01C-203C-4CD1-9119-6ED8E62B63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9540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Coëme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1924" name="ZoneTexte 14">
            <a:extLst>
              <a:ext uri="{FF2B5EF4-FFF2-40B4-BE49-F238E27FC236}">
                <a16:creationId xmlns:a16="http://schemas.microsoft.com/office/drawing/2014/main" id="{2C1FCF77-905E-4EF7-B7DE-B2A4E9F65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1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4428E3-C7F8-4260-A6DD-43E24407FD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Image 17" descr="belgique[1].gif">
            <a:extLst>
              <a:ext uri="{FF2B5EF4-FFF2-40B4-BE49-F238E27FC236}">
                <a16:creationId xmlns:a16="http://schemas.microsoft.com/office/drawing/2014/main" id="{FC62D207-6303-4FA8-AC4B-935B2AFB9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00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ZoneTexte 21">
            <a:extLst>
              <a:ext uri="{FF2B5EF4-FFF2-40B4-BE49-F238E27FC236}">
                <a16:creationId xmlns:a16="http://schemas.microsoft.com/office/drawing/2014/main" id="{38575A8B-A50D-4DEB-A29E-92E215B70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4148138"/>
            <a:ext cx="50419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Ans  (B-Lg) le 27 novembre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14 juillet 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Fusillé, comme otage, à la Citadelle le 28 décembre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J75 – ??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Tilleur </a:t>
            </a:r>
          </a:p>
        </p:txBody>
      </p:sp>
      <p:sp>
        <p:nvSpPr>
          <p:cNvPr id="81928" name="ZoneTexte 22">
            <a:extLst>
              <a:ext uri="{FF2B5EF4-FFF2-40B4-BE49-F238E27FC236}">
                <a16:creationId xmlns:a16="http://schemas.microsoft.com/office/drawing/2014/main" id="{6FDD433E-20B7-4021-9DD7-EED9CFEAA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626100"/>
            <a:ext cx="1260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Notaire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  </a:t>
            </a:r>
          </a:p>
        </p:txBody>
      </p:sp>
      <p:sp>
        <p:nvSpPr>
          <p:cNvPr id="79881" name="Espace réservé du numéro de diapositive 23">
            <a:extLst>
              <a:ext uri="{FF2B5EF4-FFF2-40B4-BE49-F238E27FC236}">
                <a16:creationId xmlns:a16="http://schemas.microsoft.com/office/drawing/2014/main" id="{73BBF4D1-6AC6-4783-BD07-25B4C736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B8971-F99D-438E-A972-CA3282EEAB4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fr-BE" altLang="fr-FR"/>
          </a:p>
        </p:txBody>
      </p:sp>
      <p:pic>
        <p:nvPicPr>
          <p:cNvPr id="81930" name="Image 9" descr="rose-scraps-65.jpg">
            <a:extLst>
              <a:ext uri="{FF2B5EF4-FFF2-40B4-BE49-F238E27FC236}">
                <a16:creationId xmlns:a16="http://schemas.microsoft.com/office/drawing/2014/main" id="{C08A4AC6-F2BE-43AF-9098-895B2B011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9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COEME_Arthur_11174_2.jpg">
            <a:extLst>
              <a:ext uri="{FF2B5EF4-FFF2-40B4-BE49-F238E27FC236}">
                <a16:creationId xmlns:a16="http://schemas.microsoft.com/office/drawing/2014/main" id="{E35B6179-4DF3-47B8-8E7E-F8B94DF037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012" y="4318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2" name="Image 11">
            <a:extLst>
              <a:ext uri="{FF2B5EF4-FFF2-40B4-BE49-F238E27FC236}">
                <a16:creationId xmlns:a16="http://schemas.microsoft.com/office/drawing/2014/main" id="{FBC7310A-E84D-4AE5-88A5-1884AD8B2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49950"/>
            <a:ext cx="10080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2028A4-BD51-420E-870C-AB3CE4A2DDA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Cokaiko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48" name="ZoneTexte 14">
            <a:extLst>
              <a:ext uri="{FF2B5EF4-FFF2-40B4-BE49-F238E27FC236}">
                <a16:creationId xmlns:a16="http://schemas.microsoft.com/office/drawing/2014/main" id="{16FA6329-D43E-41FB-B236-F43EA6A2B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29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85B6417-E835-425E-97F0-0772E84B61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2492375"/>
            <a:ext cx="1731962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Image 17" descr="belgique[1].gif">
            <a:extLst>
              <a:ext uri="{FF2B5EF4-FFF2-40B4-BE49-F238E27FC236}">
                <a16:creationId xmlns:a16="http://schemas.microsoft.com/office/drawing/2014/main" id="{A411B097-C3D6-43E4-8E40-333CE981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ZoneTexte 21">
            <a:extLst>
              <a:ext uri="{FF2B5EF4-FFF2-40B4-BE49-F238E27FC236}">
                <a16:creationId xmlns:a16="http://schemas.microsoft.com/office/drawing/2014/main" id="{A7DAF430-D767-4D89-B011-7F754A9E9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29088"/>
            <a:ext cx="41052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Grivegnée  (B-Lg) le 10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Hechtel – tombe 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Croix à l’Enclos National - J09 – 91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Bois-de-Breux </a:t>
            </a:r>
          </a:p>
        </p:txBody>
      </p:sp>
      <p:sp>
        <p:nvSpPr>
          <p:cNvPr id="82952" name="ZoneTexte 22">
            <a:extLst>
              <a:ext uri="{FF2B5EF4-FFF2-40B4-BE49-F238E27FC236}">
                <a16:creationId xmlns:a16="http://schemas.microsoft.com/office/drawing/2014/main" id="{1A457B9B-D362-4935-83F4-642C8497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373688"/>
            <a:ext cx="49784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AL – Adjudant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S'est mis à la disposition d'un service de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actions-Remplit les missions confiées</a:t>
            </a:r>
          </a:p>
        </p:txBody>
      </p:sp>
      <p:sp>
        <p:nvSpPr>
          <p:cNvPr id="80905" name="Espace réservé du numéro de diapositive 23">
            <a:extLst>
              <a:ext uri="{FF2B5EF4-FFF2-40B4-BE49-F238E27FC236}">
                <a16:creationId xmlns:a16="http://schemas.microsoft.com/office/drawing/2014/main" id="{85F0513E-9C67-49A6-88E8-B065BB9F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06B0B-C944-4EC9-9E3C-6F57C55B903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fr-BE" altLang="fr-FR"/>
          </a:p>
        </p:txBody>
      </p:sp>
      <p:pic>
        <p:nvPicPr>
          <p:cNvPr id="9" name="Image 8" descr="COKAIKO_Louis_11175_2.jpg">
            <a:extLst>
              <a:ext uri="{FF2B5EF4-FFF2-40B4-BE49-F238E27FC236}">
                <a16:creationId xmlns:a16="http://schemas.microsoft.com/office/drawing/2014/main" id="{F212105B-D147-41DC-B113-2649C453A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48548" y="355658"/>
            <a:ext cx="223225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5" name="Image 9" descr="rose-scraps-65.jpg">
            <a:extLst>
              <a:ext uri="{FF2B5EF4-FFF2-40B4-BE49-F238E27FC236}">
                <a16:creationId xmlns:a16="http://schemas.microsoft.com/office/drawing/2014/main" id="{CD3127DC-50B7-4B12-B85D-40031F88C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Image 10">
            <a:extLst>
              <a:ext uri="{FF2B5EF4-FFF2-40B4-BE49-F238E27FC236}">
                <a16:creationId xmlns:a16="http://schemas.microsoft.com/office/drawing/2014/main" id="{80F15197-BDA1-4674-9320-971E0260D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062663"/>
            <a:ext cx="8826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Image 1">
            <a:extLst>
              <a:ext uri="{FF2B5EF4-FFF2-40B4-BE49-F238E27FC236}">
                <a16:creationId xmlns:a16="http://schemas.microsoft.com/office/drawing/2014/main" id="{7C2178F6-CF94-439E-B5B0-5F808A058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6062663"/>
            <a:ext cx="10779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10941BC-1BB7-4464-B524-F40FBFBA0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075526"/>
              </p:ext>
            </p:extLst>
          </p:nvPr>
        </p:nvGraphicFramePr>
        <p:xfrm>
          <a:off x="2987824" y="1268413"/>
          <a:ext cx="5868839" cy="1341437"/>
        </p:xfrm>
        <a:graphic>
          <a:graphicData uri="http://schemas.openxmlformats.org/drawingml/2006/table">
            <a:tbl>
              <a:tblPr/>
              <a:tblGrid>
                <a:gridCol w="5868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Jean-Baptiste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72" name="ZoneTexte 14">
            <a:extLst>
              <a:ext uri="{FF2B5EF4-FFF2-40B4-BE49-F238E27FC236}">
                <a16:creationId xmlns:a16="http://schemas.microsoft.com/office/drawing/2014/main" id="{60574159-9614-40BF-93E3-8A04EFD81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3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04FBA35-2732-486A-8A0F-8CDACEFD5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Image 17" descr="belgique[1].gif">
            <a:extLst>
              <a:ext uri="{FF2B5EF4-FFF2-40B4-BE49-F238E27FC236}">
                <a16:creationId xmlns:a16="http://schemas.microsoft.com/office/drawing/2014/main" id="{40A695F9-0004-4BC9-AD97-CEB4914C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ZoneTexte 21">
            <a:extLst>
              <a:ext uri="{FF2B5EF4-FFF2-40B4-BE49-F238E27FC236}">
                <a16:creationId xmlns:a16="http://schemas.microsoft.com/office/drawing/2014/main" id="{296B5CB3-F800-4776-A68C-A3CAE4D17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Angleur  (B-Lg) le 1 septembre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I64 – 2231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Angleur-Sarts </a:t>
            </a:r>
          </a:p>
        </p:txBody>
      </p:sp>
      <p:sp>
        <p:nvSpPr>
          <p:cNvPr id="83976" name="ZoneTexte 22">
            <a:extLst>
              <a:ext uri="{FF2B5EF4-FFF2-40B4-BE49-F238E27FC236}">
                <a16:creationId xmlns:a16="http://schemas.microsoft.com/office/drawing/2014/main" id="{4934C37E-5D76-481E-9988-418B04A42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632450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Soldat au 13A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FI</a:t>
            </a:r>
          </a:p>
        </p:txBody>
      </p:sp>
      <p:sp>
        <p:nvSpPr>
          <p:cNvPr id="81929" name="Espace réservé du numéro de diapositive 23">
            <a:extLst>
              <a:ext uri="{FF2B5EF4-FFF2-40B4-BE49-F238E27FC236}">
                <a16:creationId xmlns:a16="http://schemas.microsoft.com/office/drawing/2014/main" id="{2E4D3D97-6E05-4812-8302-2C114143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4DD66-3276-4428-94F9-3BABBAC2818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fr-BE" altLang="fr-FR"/>
          </a:p>
        </p:txBody>
      </p:sp>
      <p:pic>
        <p:nvPicPr>
          <p:cNvPr id="83978" name="Image 8" descr="rose-scraps-65.jpg">
            <a:extLst>
              <a:ext uri="{FF2B5EF4-FFF2-40B4-BE49-F238E27FC236}">
                <a16:creationId xmlns:a16="http://schemas.microsoft.com/office/drawing/2014/main" id="{D4D663C8-A480-4BCA-A187-5A74FB4BF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6025" y="3171825"/>
            <a:ext cx="8382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Image 9">
            <a:extLst>
              <a:ext uri="{FF2B5EF4-FFF2-40B4-BE49-F238E27FC236}">
                <a16:creationId xmlns:a16="http://schemas.microsoft.com/office/drawing/2014/main" id="{431F5476-74E6-467B-999D-42746C178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525463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0D2DDC74-DD78-4F78-85D5-C2A8FFC16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330" y="1030209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4.665           N° du prisonnier: 2.231</a:t>
            </a: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3B32CC4-90A0-4774-8801-D60C48A0891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4996" name="ZoneTexte 14">
            <a:extLst>
              <a:ext uri="{FF2B5EF4-FFF2-40B4-BE49-F238E27FC236}">
                <a16:creationId xmlns:a16="http://schemas.microsoft.com/office/drawing/2014/main" id="{B031DD30-248F-48F5-835D-EBAEB5EF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49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C17D462-DAD3-4ABE-9AF8-933D83278B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Image 17" descr="belgique[1].gif">
            <a:extLst>
              <a:ext uri="{FF2B5EF4-FFF2-40B4-BE49-F238E27FC236}">
                <a16:creationId xmlns:a16="http://schemas.microsoft.com/office/drawing/2014/main" id="{0D03F12D-5629-47AD-AC71-77537897D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ZoneTexte 21">
            <a:extLst>
              <a:ext uri="{FF2B5EF4-FFF2-40B4-BE49-F238E27FC236}">
                <a16:creationId xmlns:a16="http://schemas.microsoft.com/office/drawing/2014/main" id="{A9423480-F220-4B2F-A73B-AF644BEC5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3816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Harre (B-Lu) le 17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H11 – 1471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Harre </a:t>
            </a:r>
          </a:p>
        </p:txBody>
      </p:sp>
      <p:sp>
        <p:nvSpPr>
          <p:cNvPr id="85000" name="ZoneTexte 22">
            <a:extLst>
              <a:ext uri="{FF2B5EF4-FFF2-40B4-BE49-F238E27FC236}">
                <a16:creationId xmlns:a16="http://schemas.microsoft.com/office/drawing/2014/main" id="{B80ED750-BB1C-4F15-8208-3A78FD56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119688"/>
            <a:ext cx="3421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Marchand de bois et charbon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Création et formation groupe Byl-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mains-Sabotages</a:t>
            </a:r>
          </a:p>
        </p:txBody>
      </p:sp>
      <p:sp>
        <p:nvSpPr>
          <p:cNvPr id="82953" name="Espace réservé du numéro de diapositive 23">
            <a:extLst>
              <a:ext uri="{FF2B5EF4-FFF2-40B4-BE49-F238E27FC236}">
                <a16:creationId xmlns:a16="http://schemas.microsoft.com/office/drawing/2014/main" id="{61BF6E3F-B4C1-4AD9-AF8E-71CF5956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BCFCD9-C585-4811-92E2-94B2657F78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fr-BE" altLang="fr-FR"/>
          </a:p>
        </p:txBody>
      </p:sp>
      <p:pic>
        <p:nvPicPr>
          <p:cNvPr id="9" name="Image 8" descr="COLLARD_Armand_11176_2.JPG">
            <a:extLst>
              <a:ext uri="{FF2B5EF4-FFF2-40B4-BE49-F238E27FC236}">
                <a16:creationId xmlns:a16="http://schemas.microsoft.com/office/drawing/2014/main" id="{AD81AFE6-0CE8-4289-8C2E-5B1932FB3A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4444" t="3333" r="6667"/>
          <a:stretch>
            <a:fillRect/>
          </a:stretch>
        </p:blipFill>
        <p:spPr>
          <a:xfrm>
            <a:off x="564779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03" name="Image 9" descr="rose-scraps-65.jpg">
            <a:extLst>
              <a:ext uri="{FF2B5EF4-FFF2-40B4-BE49-F238E27FC236}">
                <a16:creationId xmlns:a16="http://schemas.microsoft.com/office/drawing/2014/main" id="{52660919-F818-4BBF-8166-F95522C77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401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Image 10">
            <a:extLst>
              <a:ext uri="{FF2B5EF4-FFF2-40B4-BE49-F238E27FC236}">
                <a16:creationId xmlns:a16="http://schemas.microsoft.com/office/drawing/2014/main" id="{62A3F792-D16E-44F6-8343-9C3E30CEF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90073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DA33860-22DE-445C-9818-7531AFFC4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3.365           N° du prisonnier: 1.471</a:t>
            </a:r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0FD017-A6BC-47B6-95B5-83D767EDE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556244"/>
              </p:ext>
            </p:extLst>
          </p:nvPr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20" name="ZoneTexte 14">
            <a:extLst>
              <a:ext uri="{FF2B5EF4-FFF2-40B4-BE49-F238E27FC236}">
                <a16:creationId xmlns:a16="http://schemas.microsoft.com/office/drawing/2014/main" id="{6802F716-4E04-47EE-8D1A-587AFB55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6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FFB49F9-6E90-4B46-9264-4FF1B7ACA4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Image 17" descr="belgique[1].gif">
            <a:extLst>
              <a:ext uri="{FF2B5EF4-FFF2-40B4-BE49-F238E27FC236}">
                <a16:creationId xmlns:a16="http://schemas.microsoft.com/office/drawing/2014/main" id="{B5EB679F-EDD6-4382-9AC7-A7BD2C045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511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ZoneTexte 21">
            <a:extLst>
              <a:ext uri="{FF2B5EF4-FFF2-40B4-BE49-F238E27FC236}">
                <a16:creationId xmlns:a16="http://schemas.microsoft.com/office/drawing/2014/main" id="{D66E6D1B-E785-4159-B53B-4C3B7A9F0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11625"/>
            <a:ext cx="4013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 (B-Lg) le 19 juillet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17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H25 – 3326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Jemeppe s/Meuse </a:t>
            </a:r>
          </a:p>
        </p:txBody>
      </p:sp>
      <p:sp>
        <p:nvSpPr>
          <p:cNvPr id="86024" name="ZoneTexte 22">
            <a:extLst>
              <a:ext uri="{FF2B5EF4-FFF2-40B4-BE49-F238E27FC236}">
                <a16:creationId xmlns:a16="http://schemas.microsoft.com/office/drawing/2014/main" id="{AA746350-E265-4963-B153-B616CDB69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588" y="5084763"/>
            <a:ext cx="4537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lors du sabotage de l'aiguillage de Froidmont</a:t>
            </a:r>
          </a:p>
        </p:txBody>
      </p:sp>
      <p:sp>
        <p:nvSpPr>
          <p:cNvPr id="83977" name="Espace réservé du numéro de diapositive 23">
            <a:extLst>
              <a:ext uri="{FF2B5EF4-FFF2-40B4-BE49-F238E27FC236}">
                <a16:creationId xmlns:a16="http://schemas.microsoft.com/office/drawing/2014/main" id="{CB01BBF2-E9D4-470D-88B8-01573662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8E93A-9CE4-4FA3-94E1-15E6A92D3F9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fr-BE" altLang="fr-FR"/>
          </a:p>
        </p:txBody>
      </p:sp>
      <p:pic>
        <p:nvPicPr>
          <p:cNvPr id="86026" name="Image 8" descr="rose-scraps-65.jpg">
            <a:extLst>
              <a:ext uri="{FF2B5EF4-FFF2-40B4-BE49-F238E27FC236}">
                <a16:creationId xmlns:a16="http://schemas.microsoft.com/office/drawing/2014/main" id="{FE30EE04-CE3A-4FE0-AE59-8E50C6C9A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0488" y="3255963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Image 9">
            <a:extLst>
              <a:ext uri="{FF2B5EF4-FFF2-40B4-BE49-F238E27FC236}">
                <a16:creationId xmlns:a16="http://schemas.microsoft.com/office/drawing/2014/main" id="{3CBF9D63-FD04-434E-A86C-F357558F9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853113"/>
            <a:ext cx="998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38EE02C3-685F-405C-A7CE-79CE3F035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1.661           N° du prisonnier: 3.326</a:t>
            </a: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340D43-8FD3-49A5-B1A7-B409107B473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44" name="ZoneTexte 14">
            <a:extLst>
              <a:ext uri="{FF2B5EF4-FFF2-40B4-BE49-F238E27FC236}">
                <a16:creationId xmlns:a16="http://schemas.microsoft.com/office/drawing/2014/main" id="{4520368B-9AF4-444D-BD38-47F607909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70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57E205-40CE-4B5F-BD79-3AAF7E317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Image 17" descr="belgique[1].gif">
            <a:extLst>
              <a:ext uri="{FF2B5EF4-FFF2-40B4-BE49-F238E27FC236}">
                <a16:creationId xmlns:a16="http://schemas.microsoft.com/office/drawing/2014/main" id="{E9526D77-5D04-4D90-8971-A09FF821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ZoneTexte 21">
            <a:extLst>
              <a:ext uri="{FF2B5EF4-FFF2-40B4-BE49-F238E27FC236}">
                <a16:creationId xmlns:a16="http://schemas.microsoft.com/office/drawing/2014/main" id="{452DE7C7-8A16-4318-810F-366954BB1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81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27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Presseux (Sprimont) 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H13 – 1529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87048" name="ZoneTexte 22">
            <a:extLst>
              <a:ext uri="{FF2B5EF4-FFF2-40B4-BE49-F238E27FC236}">
                <a16:creationId xmlns:a16="http://schemas.microsoft.com/office/drawing/2014/main" id="{5915843D-148F-40B6-B4B1-C0DAD61A0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80038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Commandant du 4ème Régiment-Nombreux sabotages et destructions - récupération de dynamite, cartouches …</a:t>
            </a:r>
          </a:p>
        </p:txBody>
      </p:sp>
      <p:sp>
        <p:nvSpPr>
          <p:cNvPr id="85001" name="Espace réservé du numéro de diapositive 23">
            <a:extLst>
              <a:ext uri="{FF2B5EF4-FFF2-40B4-BE49-F238E27FC236}">
                <a16:creationId xmlns:a16="http://schemas.microsoft.com/office/drawing/2014/main" id="{80BA315C-63D3-413C-B2AD-35DAB122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03D364-7882-40B7-871F-A2F06362476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fr-BE" altLang="fr-FR"/>
          </a:p>
        </p:txBody>
      </p:sp>
      <p:pic>
        <p:nvPicPr>
          <p:cNvPr id="87050" name="Image 8" descr="rose-scraps-65.jpg">
            <a:extLst>
              <a:ext uri="{FF2B5EF4-FFF2-40B4-BE49-F238E27FC236}">
                <a16:creationId xmlns:a16="http://schemas.microsoft.com/office/drawing/2014/main" id="{6A327F78-B86D-4480-BABC-8B7045E8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5278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Image 9">
            <a:extLst>
              <a:ext uri="{FF2B5EF4-FFF2-40B4-BE49-F238E27FC236}">
                <a16:creationId xmlns:a16="http://schemas.microsoft.com/office/drawing/2014/main" id="{9F737D07-FDFA-48CF-891D-DB60961EF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51593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5E36E3D7-C853-4B96-A7E3-82251EB14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4.727           N° du prisonnier: 1.529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CKERMANS_Jean_11109.jpg">
            <a:extLst>
              <a:ext uri="{FF2B5EF4-FFF2-40B4-BE49-F238E27FC236}">
                <a16:creationId xmlns:a16="http://schemas.microsoft.com/office/drawing/2014/main" id="{0226674B-6751-462C-AFD6-457E5212C4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893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4350BA-D8E7-4CD8-A725-216B4457FC6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0475" cy="1341437"/>
        </p:xfrm>
        <a:graphic>
          <a:graphicData uri="http://schemas.openxmlformats.org/drawingml/2006/table">
            <a:tbl>
              <a:tblPr/>
              <a:tblGrid>
                <a:gridCol w="507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Ackermans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317" name="ZoneTexte 14">
            <a:extLst>
              <a:ext uri="{FF2B5EF4-FFF2-40B4-BE49-F238E27FC236}">
                <a16:creationId xmlns:a16="http://schemas.microsoft.com/office/drawing/2014/main" id="{251A7147-1288-4213-9FAD-42B8DB80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318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ECAB194-BF5E-48D8-8242-5A23F8F89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ZoneTexte 21">
            <a:extLst>
              <a:ext uri="{FF2B5EF4-FFF2-40B4-BE49-F238E27FC236}">
                <a16:creationId xmlns:a16="http://schemas.microsoft.com/office/drawing/2014/main" id="{F5FCA474-2ACB-4633-8A17-EB1C0B341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4068763"/>
            <a:ext cx="7154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le 31 janvier 1916 - Rue Sainte-Marguerite, 389 à Liège (B-Lg)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L14</a:t>
            </a:r>
          </a:p>
        </p:txBody>
      </p:sp>
      <p:sp>
        <p:nvSpPr>
          <p:cNvPr id="12296" name="Espace réservé du numéro de diapositive 23">
            <a:extLst>
              <a:ext uri="{FF2B5EF4-FFF2-40B4-BE49-F238E27FC236}">
                <a16:creationId xmlns:a16="http://schemas.microsoft.com/office/drawing/2014/main" id="{00E207B5-C4CE-44DE-B08B-6CFA016C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467470-6909-49BB-B831-191F15FD4C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BE" altLang="fr-FR"/>
          </a:p>
        </p:txBody>
      </p:sp>
      <p:pic>
        <p:nvPicPr>
          <p:cNvPr id="13321" name="Image 10" descr="rose-scraps-65.jpg">
            <a:extLst>
              <a:ext uri="{FF2B5EF4-FFF2-40B4-BE49-F238E27FC236}">
                <a16:creationId xmlns:a16="http://schemas.microsoft.com/office/drawing/2014/main" id="{7C10BA5C-ED8B-4AF4-9944-93FDC10AE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1125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Image 9" descr="belgique[1].gif">
            <a:extLst>
              <a:ext uri="{FF2B5EF4-FFF2-40B4-BE49-F238E27FC236}">
                <a16:creationId xmlns:a16="http://schemas.microsoft.com/office/drawing/2014/main" id="{CEEA0081-D6A9-4E6D-A0D9-EF44219B7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oneTexte 11">
            <a:extLst>
              <a:ext uri="{FF2B5EF4-FFF2-40B4-BE49-F238E27FC236}">
                <a16:creationId xmlns:a16="http://schemas.microsoft.com/office/drawing/2014/main" id="{FB7EEBB4-63C8-4914-9303-310D0B44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5060950"/>
            <a:ext cx="4587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Peintre en bâtiment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 – Fournit des renseignements militaires – Diffusion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</a:t>
            </a:r>
          </a:p>
        </p:txBody>
      </p:sp>
      <p:sp>
        <p:nvSpPr>
          <p:cNvPr id="13324" name="ZoneTexte 1">
            <a:extLst>
              <a:ext uri="{FF2B5EF4-FFF2-40B4-BE49-F238E27FC236}">
                <a16:creationId xmlns:a16="http://schemas.microsoft.com/office/drawing/2014/main" id="{D13F9A33-9DE5-4548-8D2A-1EBEC590D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4.833               N° du prisonnier: 1649 </a:t>
            </a:r>
          </a:p>
        </p:txBody>
      </p:sp>
      <p:pic>
        <p:nvPicPr>
          <p:cNvPr id="13325" name="Image 1">
            <a:extLst>
              <a:ext uri="{FF2B5EF4-FFF2-40B4-BE49-F238E27FC236}">
                <a16:creationId xmlns:a16="http://schemas.microsoft.com/office/drawing/2014/main" id="{1773101F-26B4-4FC9-A777-AC8713804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545138"/>
            <a:ext cx="66833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E736928-36B4-4157-AC29-B9161D243A7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RogerCollard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068" name="ZoneTexte 14">
            <a:extLst>
              <a:ext uri="{FF2B5EF4-FFF2-40B4-BE49-F238E27FC236}">
                <a16:creationId xmlns:a16="http://schemas.microsoft.com/office/drawing/2014/main" id="{07CE8F1D-BF67-46A2-B225-CEF3BEE80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8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B1BCFA0-99D3-4334-BDC0-8F192D548E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Image 17" descr="belgique[1].gif">
            <a:extLst>
              <a:ext uri="{FF2B5EF4-FFF2-40B4-BE49-F238E27FC236}">
                <a16:creationId xmlns:a16="http://schemas.microsoft.com/office/drawing/2014/main" id="{095589B3-D42C-4209-953C-6A1A4FC4A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ZoneTexte 21">
            <a:extLst>
              <a:ext uri="{FF2B5EF4-FFF2-40B4-BE49-F238E27FC236}">
                <a16:creationId xmlns:a16="http://schemas.microsoft.com/office/drawing/2014/main" id="{1E5B50F5-9BA4-4108-B4BF-470B730E9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37025"/>
            <a:ext cx="39608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Harre  (B-Lu) le 18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G74 – 1486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Harre </a:t>
            </a:r>
          </a:p>
        </p:txBody>
      </p:sp>
      <p:sp>
        <p:nvSpPr>
          <p:cNvPr id="88072" name="ZoneTexte 22">
            <a:extLst>
              <a:ext uri="{FF2B5EF4-FFF2-40B4-BE49-F238E27FC236}">
                <a16:creationId xmlns:a16="http://schemas.microsoft.com/office/drawing/2014/main" id="{8A12D98E-3921-47C4-A86E-380ED967A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084763"/>
            <a:ext cx="5148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Ferrand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Groupe actif-Sabotage à mains armée-Attaque de voie de communication-Entretien et réparation d'armes   </a:t>
            </a:r>
          </a:p>
        </p:txBody>
      </p:sp>
      <p:sp>
        <p:nvSpPr>
          <p:cNvPr id="86025" name="Espace réservé du numéro de diapositive 23">
            <a:extLst>
              <a:ext uri="{FF2B5EF4-FFF2-40B4-BE49-F238E27FC236}">
                <a16:creationId xmlns:a16="http://schemas.microsoft.com/office/drawing/2014/main" id="{F63CDF5B-1E24-4E91-A6EF-953300BD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B599D0-66A2-4B07-B22B-E40F2057B2A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fr-BE" altLang="fr-FR"/>
          </a:p>
        </p:txBody>
      </p:sp>
      <p:pic>
        <p:nvPicPr>
          <p:cNvPr id="88074" name="Image 8" descr="rose-scraps-65.jpg">
            <a:extLst>
              <a:ext uri="{FF2B5EF4-FFF2-40B4-BE49-F238E27FC236}">
                <a16:creationId xmlns:a16="http://schemas.microsoft.com/office/drawing/2014/main" id="{95BF4F4E-3FF8-451F-921C-16E17E92B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2740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Image 9">
            <a:extLst>
              <a:ext uri="{FF2B5EF4-FFF2-40B4-BE49-F238E27FC236}">
                <a16:creationId xmlns:a16="http://schemas.microsoft.com/office/drawing/2014/main" id="{E7BDBBD8-CCB1-42A5-BAFA-13AED2511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59705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870AB90C-A6BF-481D-9662-48FB7E1C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3.372           N° du prisonnier: 1.486</a:t>
            </a:r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A1BD07-216A-4F4E-82CA-CD5D293E18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Collignon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092" name="ZoneTexte 14">
            <a:extLst>
              <a:ext uri="{FF2B5EF4-FFF2-40B4-BE49-F238E27FC236}">
                <a16:creationId xmlns:a16="http://schemas.microsoft.com/office/drawing/2014/main" id="{88E5E059-464C-497C-B2E0-579AEA97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90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0D21C76-F88E-4B92-9781-26F6D7EEF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Image 17" descr="belgique[1].gif">
            <a:extLst>
              <a:ext uri="{FF2B5EF4-FFF2-40B4-BE49-F238E27FC236}">
                <a16:creationId xmlns:a16="http://schemas.microsoft.com/office/drawing/2014/main" id="{609D2480-03E1-4A63-A497-0D67D4C57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ZoneTexte 21">
            <a:extLst>
              <a:ext uri="{FF2B5EF4-FFF2-40B4-BE49-F238E27FC236}">
                <a16:creationId xmlns:a16="http://schemas.microsoft.com/office/drawing/2014/main" id="{6B33D536-97B9-4884-B6E1-1A6A2074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4124325"/>
            <a:ext cx="50403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Villers-la Bonne Eau  (B-Lu)le 13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I53 – 2228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Hergenrath </a:t>
            </a:r>
          </a:p>
        </p:txBody>
      </p:sp>
      <p:sp>
        <p:nvSpPr>
          <p:cNvPr id="89096" name="ZoneTexte 22">
            <a:extLst>
              <a:ext uri="{FF2B5EF4-FFF2-40B4-BE49-F238E27FC236}">
                <a16:creationId xmlns:a16="http://schemas.microsoft.com/office/drawing/2014/main" id="{7715516B-F6B2-4800-BB82-94C3FDF81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537845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   </a:t>
            </a:r>
          </a:p>
        </p:txBody>
      </p:sp>
      <p:sp>
        <p:nvSpPr>
          <p:cNvPr id="87049" name="Espace réservé du numéro de diapositive 23">
            <a:extLst>
              <a:ext uri="{FF2B5EF4-FFF2-40B4-BE49-F238E27FC236}">
                <a16:creationId xmlns:a16="http://schemas.microsoft.com/office/drawing/2014/main" id="{62D9A1D0-9EA0-49BE-A1CC-0EC8DAFD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440ED-DEC3-4E2D-95EE-16D28E35342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fr-BE" altLang="fr-FR"/>
          </a:p>
        </p:txBody>
      </p:sp>
      <p:pic>
        <p:nvPicPr>
          <p:cNvPr id="89098" name="Image 9" descr="rose-scraps-65.jpg">
            <a:extLst>
              <a:ext uri="{FF2B5EF4-FFF2-40B4-BE49-F238E27FC236}">
                <a16:creationId xmlns:a16="http://schemas.microsoft.com/office/drawing/2014/main" id="{71162A2E-6781-4F90-B8D2-876F08A39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82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18AD34-60B8-4F92-881E-7C0ADA09AA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3335" r="5113" b="4026"/>
          <a:stretch/>
        </p:blipFill>
        <p:spPr>
          <a:xfrm>
            <a:off x="467544" y="441126"/>
            <a:ext cx="235873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100" name="Image 10">
            <a:extLst>
              <a:ext uri="{FF2B5EF4-FFF2-40B4-BE49-F238E27FC236}">
                <a16:creationId xmlns:a16="http://schemas.microsoft.com/office/drawing/2014/main" id="{5D35396D-F064-4E1B-A8BE-6ADC0FF46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959475"/>
            <a:ext cx="10080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5D5C7A3E-A4DE-4E8C-99A8-8D14553B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4.662           N° du prisonnier: 2.228</a:t>
            </a:r>
          </a:p>
        </p:txBody>
      </p:sp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DAF3D7-EBD4-4588-8F06-8FB7C572274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MauriceCollignon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16" name="ZoneTexte 14">
            <a:extLst>
              <a:ext uri="{FF2B5EF4-FFF2-40B4-BE49-F238E27FC236}">
                <a16:creationId xmlns:a16="http://schemas.microsoft.com/office/drawing/2014/main" id="{100DE812-6849-45E6-B4B5-74D235621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0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88D177-64DE-4793-A3A8-A6BF520F7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Image 17" descr="belgique[1].gif">
            <a:extLst>
              <a:ext uri="{FF2B5EF4-FFF2-40B4-BE49-F238E27FC236}">
                <a16:creationId xmlns:a16="http://schemas.microsoft.com/office/drawing/2014/main" id="{D17BFE94-C0CC-4312-9EFB-C415AC288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352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ZoneTexte 21">
            <a:extLst>
              <a:ext uri="{FF2B5EF4-FFF2-40B4-BE49-F238E27FC236}">
                <a16:creationId xmlns:a16="http://schemas.microsoft.com/office/drawing/2014/main" id="{7CCB1EEA-A0AA-44A9-90B1-BBCD41DB6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0363"/>
            <a:ext cx="4249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Theux  (B-Lg) le 18 janvier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K23 – 1931 </a:t>
            </a:r>
          </a:p>
        </p:txBody>
      </p:sp>
      <p:sp>
        <p:nvSpPr>
          <p:cNvPr id="90120" name="ZoneTexte 22">
            <a:extLst>
              <a:ext uri="{FF2B5EF4-FFF2-40B4-BE49-F238E27FC236}">
                <a16:creationId xmlns:a16="http://schemas.microsoft.com/office/drawing/2014/main" id="{8EE6FA93-5D82-49B1-9E90-DDADF2077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0513"/>
            <a:ext cx="3324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Père de 4 enfants -  se consacra tout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entier au sein d'un SRA </a:t>
            </a:r>
          </a:p>
        </p:txBody>
      </p:sp>
      <p:sp>
        <p:nvSpPr>
          <p:cNvPr id="88073" name="Espace réservé du numéro de diapositive 23">
            <a:extLst>
              <a:ext uri="{FF2B5EF4-FFF2-40B4-BE49-F238E27FC236}">
                <a16:creationId xmlns:a16="http://schemas.microsoft.com/office/drawing/2014/main" id="{275D2CCC-0205-4F15-A0B5-4CD8F24E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077CA-26D4-4BE2-9F5B-050B0492E1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fr-BE" altLang="fr-FR"/>
          </a:p>
        </p:txBody>
      </p:sp>
      <p:pic>
        <p:nvPicPr>
          <p:cNvPr id="90122" name="Image 9" descr="rose-scraps-65.jpg">
            <a:extLst>
              <a:ext uri="{FF2B5EF4-FFF2-40B4-BE49-F238E27FC236}">
                <a16:creationId xmlns:a16="http://schemas.microsoft.com/office/drawing/2014/main" id="{CDA7872D-C9A7-42B3-BDBE-465024FD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46B17D2-72AA-4001-930E-6CF12E95D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471" r="5751" b="4389"/>
          <a:stretch/>
        </p:blipFill>
        <p:spPr>
          <a:xfrm>
            <a:off x="565744" y="404984"/>
            <a:ext cx="234478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24" name="Image 10">
            <a:extLst>
              <a:ext uri="{FF2B5EF4-FFF2-40B4-BE49-F238E27FC236}">
                <a16:creationId xmlns:a16="http://schemas.microsoft.com/office/drawing/2014/main" id="{08676CD5-12E7-4185-A77C-EDC19D3ED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1271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9D8A1F7C-07A8-4BA3-8620-0188CCDDE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4.866           N° du prisonnier: 1.931</a:t>
            </a:r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EF05065-3422-44D9-8B57-106821E8F60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1140" name="ZoneTexte 14">
            <a:extLst>
              <a:ext uri="{FF2B5EF4-FFF2-40B4-BE49-F238E27FC236}">
                <a16:creationId xmlns:a16="http://schemas.microsoft.com/office/drawing/2014/main" id="{1BA61FFB-6A13-4A31-B13B-5CA1308D8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11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103EF0E-09FE-4FA3-99EF-30133E54A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Image 17" descr="belgique[1].gif">
            <a:extLst>
              <a:ext uri="{FF2B5EF4-FFF2-40B4-BE49-F238E27FC236}">
                <a16:creationId xmlns:a16="http://schemas.microsoft.com/office/drawing/2014/main" id="{8F5DBDAE-08F1-4089-A6C1-2B0FAEB4B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ZoneTexte 21">
            <a:extLst>
              <a:ext uri="{FF2B5EF4-FFF2-40B4-BE49-F238E27FC236}">
                <a16:creationId xmlns:a16="http://schemas.microsoft.com/office/drawing/2014/main" id="{5F70943A-9851-4636-B98E-91E76837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21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au combat au Grand Bazar  de Liège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meurt lors de son transport le 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K17 – 1926 </a:t>
            </a:r>
          </a:p>
        </p:txBody>
      </p:sp>
      <p:sp>
        <p:nvSpPr>
          <p:cNvPr id="91144" name="ZoneTexte 22">
            <a:extLst>
              <a:ext uri="{FF2B5EF4-FFF2-40B4-BE49-F238E27FC236}">
                <a16:creationId xmlns:a16="http://schemas.microsoft.com/office/drawing/2014/main" id="{1C975253-A7C7-4C83-8A8F-CAB2D4E96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838" y="5373688"/>
            <a:ext cx="4930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réquisition timbres ravitaillement - évasion prisonniers occupés dans les charbonnages</a:t>
            </a:r>
          </a:p>
        </p:txBody>
      </p:sp>
      <p:sp>
        <p:nvSpPr>
          <p:cNvPr id="89097" name="Espace réservé du numéro de diapositive 23">
            <a:extLst>
              <a:ext uri="{FF2B5EF4-FFF2-40B4-BE49-F238E27FC236}">
                <a16:creationId xmlns:a16="http://schemas.microsoft.com/office/drawing/2014/main" id="{FB20C4D2-8FA5-4A33-A4A1-E268D0FE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13E19B-A6E0-4097-BDBA-7701131FAE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fr-BE" altLang="fr-FR"/>
          </a:p>
        </p:txBody>
      </p:sp>
      <p:pic>
        <p:nvPicPr>
          <p:cNvPr id="91146" name="Image 8" descr="rose-scraps-65.jpg">
            <a:extLst>
              <a:ext uri="{FF2B5EF4-FFF2-40B4-BE49-F238E27FC236}">
                <a16:creationId xmlns:a16="http://schemas.microsoft.com/office/drawing/2014/main" id="{C546AD19-8E5E-4CF2-922E-55BD8572A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Image 9">
            <a:extLst>
              <a:ext uri="{FF2B5EF4-FFF2-40B4-BE49-F238E27FC236}">
                <a16:creationId xmlns:a16="http://schemas.microsoft.com/office/drawing/2014/main" id="{B6A4D2FC-61E0-42DA-9625-D4D8B7407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38800"/>
            <a:ext cx="61753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7406B931-219D-4E72-B41E-5CD4A32F0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4.830           N° du prisonnier: 1.926</a:t>
            </a:r>
          </a:p>
        </p:txBody>
      </p:sp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D225AB3-9D9C-4D4D-AF03-B1C906C662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Cordonnier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164" name="ZoneTexte 14">
            <a:extLst>
              <a:ext uri="{FF2B5EF4-FFF2-40B4-BE49-F238E27FC236}">
                <a16:creationId xmlns:a16="http://schemas.microsoft.com/office/drawing/2014/main" id="{8F1BEDBC-7F82-49D8-A8FF-0CC35942B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2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BB9BDD-64D2-4FD9-8803-91C9C0FF9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Image 17" descr="belgique[1].gif">
            <a:extLst>
              <a:ext uri="{FF2B5EF4-FFF2-40B4-BE49-F238E27FC236}">
                <a16:creationId xmlns:a16="http://schemas.microsoft.com/office/drawing/2014/main" id="{663A6F60-2441-4D2A-8788-0342151CF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ZoneTexte 21">
            <a:extLst>
              <a:ext uri="{FF2B5EF4-FFF2-40B4-BE49-F238E27FC236}">
                <a16:creationId xmlns:a16="http://schemas.microsoft.com/office/drawing/2014/main" id="{FD61A945-7850-42CB-9BAD-EFC7F4FE3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1950"/>
            <a:ext cx="42497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Salmchâteau  (B-Lu) le 4 août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G24 – 3248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Vielsalm </a:t>
            </a:r>
          </a:p>
        </p:txBody>
      </p:sp>
      <p:sp>
        <p:nvSpPr>
          <p:cNvPr id="92168" name="ZoneTexte 22">
            <a:extLst>
              <a:ext uri="{FF2B5EF4-FFF2-40B4-BE49-F238E27FC236}">
                <a16:creationId xmlns:a16="http://schemas.microsoft.com/office/drawing/2014/main" id="{58A05599-D0E5-4370-8CFF-79D854294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602288"/>
            <a:ext cx="327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Activités patriotiques désintéressées</a:t>
            </a:r>
          </a:p>
        </p:txBody>
      </p:sp>
      <p:sp>
        <p:nvSpPr>
          <p:cNvPr id="90121" name="Espace réservé du numéro de diapositive 23">
            <a:extLst>
              <a:ext uri="{FF2B5EF4-FFF2-40B4-BE49-F238E27FC236}">
                <a16:creationId xmlns:a16="http://schemas.microsoft.com/office/drawing/2014/main" id="{CBDAA571-28D0-421A-8E11-9752C874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049BF2-7693-457B-8482-E6403083B3F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fr-BE" altLang="fr-FR"/>
          </a:p>
        </p:txBody>
      </p:sp>
      <p:pic>
        <p:nvPicPr>
          <p:cNvPr id="92170" name="Image 9" descr="rose-scraps-65.jpg">
            <a:extLst>
              <a:ext uri="{FF2B5EF4-FFF2-40B4-BE49-F238E27FC236}">
                <a16:creationId xmlns:a16="http://schemas.microsoft.com/office/drawing/2014/main" id="{2F2FFE2D-C879-4CD9-91B7-F09B3F96A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79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94E1217-CEC8-4192-B753-38474D42F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3674" r="4392" b="3594"/>
          <a:stretch/>
        </p:blipFill>
        <p:spPr>
          <a:xfrm>
            <a:off x="485289" y="451307"/>
            <a:ext cx="240215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4BA32222-A026-4C75-85D6-97DF58515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1.383           N° du prisonnier: 3.248</a:t>
            </a:r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9ABE4F6-DA50-401B-A80F-0FA69055FDA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Théophile Cornet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188" name="ZoneTexte 14">
            <a:extLst>
              <a:ext uri="{FF2B5EF4-FFF2-40B4-BE49-F238E27FC236}">
                <a16:creationId xmlns:a16="http://schemas.microsoft.com/office/drawing/2014/main" id="{00A526AC-18B7-4BF8-B431-ACC1939EE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31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E617D7-18DD-4044-8119-64266E85C3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Image 17" descr="belgique[1].gif">
            <a:extLst>
              <a:ext uri="{FF2B5EF4-FFF2-40B4-BE49-F238E27FC236}">
                <a16:creationId xmlns:a16="http://schemas.microsoft.com/office/drawing/2014/main" id="{A4C7A14F-7FB9-4120-AD06-F90502162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ZoneTexte 21">
            <a:extLst>
              <a:ext uri="{FF2B5EF4-FFF2-40B4-BE49-F238E27FC236}">
                <a16:creationId xmlns:a16="http://schemas.microsoft.com/office/drawing/2014/main" id="{7992710F-5249-4EE4-B716-3FAAA1DD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18 décembre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I25 – 1908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93192" name="ZoneTexte 22">
            <a:extLst>
              <a:ext uri="{FF2B5EF4-FFF2-40B4-BE49-F238E27FC236}">
                <a16:creationId xmlns:a16="http://schemas.microsoft.com/office/drawing/2014/main" id="{98365B3B-C292-4270-81DF-84050E37D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622925"/>
            <a:ext cx="2778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…</a:t>
            </a:r>
          </a:p>
        </p:txBody>
      </p:sp>
      <p:sp>
        <p:nvSpPr>
          <p:cNvPr id="91145" name="Espace réservé du numéro de diapositive 23">
            <a:extLst>
              <a:ext uri="{FF2B5EF4-FFF2-40B4-BE49-F238E27FC236}">
                <a16:creationId xmlns:a16="http://schemas.microsoft.com/office/drawing/2014/main" id="{5E8E294B-D918-4943-BA7A-9805024E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6F9A28-0411-4C01-B030-328C9A4A1E4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fr-BE" altLang="fr-FR"/>
          </a:p>
        </p:txBody>
      </p:sp>
      <p:pic>
        <p:nvPicPr>
          <p:cNvPr id="93194" name="Image 9" descr="rose-scraps-65.jpg">
            <a:extLst>
              <a:ext uri="{FF2B5EF4-FFF2-40B4-BE49-F238E27FC236}">
                <a16:creationId xmlns:a16="http://schemas.microsoft.com/office/drawing/2014/main" id="{14A9E58C-8635-47BD-AEF0-F764EC7CB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57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ADEA97-14FC-4DC3-BD42-E3133EE11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3" y="404984"/>
            <a:ext cx="228586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6" name="Image 10">
            <a:extLst>
              <a:ext uri="{FF2B5EF4-FFF2-40B4-BE49-F238E27FC236}">
                <a16:creationId xmlns:a16="http://schemas.microsoft.com/office/drawing/2014/main" id="{E021C09A-739B-4B6F-B4BC-AA783188F7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892800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3685ECEE-3601-4A3B-98E2-2BBDDC4BC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4.842           N° du prisonnier: 1.908</a:t>
            </a: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1DC2CA-97C3-4B85-AB82-E41D1C09387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Noël Coutelier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4212" name="ZoneTexte 14">
            <a:extLst>
              <a:ext uri="{FF2B5EF4-FFF2-40B4-BE49-F238E27FC236}">
                <a16:creationId xmlns:a16="http://schemas.microsoft.com/office/drawing/2014/main" id="{1D6CEE75-BE17-4D80-802E-E5FD76C4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4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9ADD96-99E3-4704-B91C-65A82FEF2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Image 17" descr="belgique[1].gif">
            <a:extLst>
              <a:ext uri="{FF2B5EF4-FFF2-40B4-BE49-F238E27FC236}">
                <a16:creationId xmlns:a16="http://schemas.microsoft.com/office/drawing/2014/main" id="{13D2F7F8-AC05-4FED-8F87-CD0E6E72B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ZoneTexte 21">
            <a:extLst>
              <a:ext uri="{FF2B5EF4-FFF2-40B4-BE49-F238E27FC236}">
                <a16:creationId xmlns:a16="http://schemas.microsoft.com/office/drawing/2014/main" id="{F73BD6A1-4D87-428E-B268-BDFB3038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70596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 (B-Lg) le 16 mars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J04 – 97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Herve </a:t>
            </a:r>
          </a:p>
        </p:txBody>
      </p:sp>
      <p:sp>
        <p:nvSpPr>
          <p:cNvPr id="94216" name="ZoneTexte 22">
            <a:extLst>
              <a:ext uri="{FF2B5EF4-FFF2-40B4-BE49-F238E27FC236}">
                <a16:creationId xmlns:a16="http://schemas.microsoft.com/office/drawing/2014/main" id="{82C3F9F8-888E-4606-933A-5457AB80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399088"/>
            <a:ext cx="3248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   </a:t>
            </a:r>
          </a:p>
        </p:txBody>
      </p:sp>
      <p:sp>
        <p:nvSpPr>
          <p:cNvPr id="92169" name="Espace réservé du numéro de diapositive 23">
            <a:extLst>
              <a:ext uri="{FF2B5EF4-FFF2-40B4-BE49-F238E27FC236}">
                <a16:creationId xmlns:a16="http://schemas.microsoft.com/office/drawing/2014/main" id="{E38D6712-5B36-40D0-B523-20264E45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38A5E-FEA8-4DC7-A427-C1C9333436F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fr-BE" altLang="fr-FR"/>
          </a:p>
        </p:txBody>
      </p:sp>
      <p:pic>
        <p:nvPicPr>
          <p:cNvPr id="94218" name="Image 9" descr="rose-scraps-65.jpg">
            <a:extLst>
              <a:ext uri="{FF2B5EF4-FFF2-40B4-BE49-F238E27FC236}">
                <a16:creationId xmlns:a16="http://schemas.microsoft.com/office/drawing/2014/main" id="{5E58B1E9-EE6D-46CB-B512-0A6AE7F37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427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62FB20-1BA0-4A09-BEB6-C0CB0242C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984"/>
            <a:ext cx="183496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20" name="Image 10">
            <a:extLst>
              <a:ext uri="{FF2B5EF4-FFF2-40B4-BE49-F238E27FC236}">
                <a16:creationId xmlns:a16="http://schemas.microsoft.com/office/drawing/2014/main" id="{F8D99307-0F5B-473B-9FDC-027F00AC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876925"/>
            <a:ext cx="9985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1" name="Image 12">
            <a:extLst>
              <a:ext uri="{FF2B5EF4-FFF2-40B4-BE49-F238E27FC236}">
                <a16:creationId xmlns:a16="http://schemas.microsoft.com/office/drawing/2014/main" id="{FB0567BA-CEF9-4670-BA71-8788EF70D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6010275"/>
            <a:ext cx="8778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8727DD-F948-4639-ABAA-BAA958FDD7D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41437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Crab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5236" name="ZoneTexte 14">
            <a:extLst>
              <a:ext uri="{FF2B5EF4-FFF2-40B4-BE49-F238E27FC236}">
                <a16:creationId xmlns:a16="http://schemas.microsoft.com/office/drawing/2014/main" id="{383C23EE-1E39-4D07-A948-036568B6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52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8BCB44-C5DF-4BEF-9561-546F5A387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Image 17" descr="belgique[1].gif">
            <a:extLst>
              <a:ext uri="{FF2B5EF4-FFF2-40B4-BE49-F238E27FC236}">
                <a16:creationId xmlns:a16="http://schemas.microsoft.com/office/drawing/2014/main" id="{099574D1-BE9D-4A7F-9973-15757E7E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ZoneTexte 21">
            <a:extLst>
              <a:ext uri="{FF2B5EF4-FFF2-40B4-BE49-F238E27FC236}">
                <a16:creationId xmlns:a16="http://schemas.microsoft.com/office/drawing/2014/main" id="{AB066B71-22D4-4381-A8BA-77D05794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149725"/>
            <a:ext cx="3887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Leuven  (B-Vb) le 8 mai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H48 – 1516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Tienen </a:t>
            </a:r>
          </a:p>
        </p:txBody>
      </p:sp>
      <p:sp>
        <p:nvSpPr>
          <p:cNvPr id="95240" name="ZoneTexte 22">
            <a:extLst>
              <a:ext uri="{FF2B5EF4-FFF2-40B4-BE49-F238E27FC236}">
                <a16:creationId xmlns:a16="http://schemas.microsoft.com/office/drawing/2014/main" id="{7D631A3E-BF37-41F0-A647-AA89A044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43525"/>
            <a:ext cx="3273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de liaison et de secrétariat   </a:t>
            </a:r>
          </a:p>
        </p:txBody>
      </p:sp>
      <p:sp>
        <p:nvSpPr>
          <p:cNvPr id="93193" name="Espace réservé du numéro de diapositive 23">
            <a:extLst>
              <a:ext uri="{FF2B5EF4-FFF2-40B4-BE49-F238E27FC236}">
                <a16:creationId xmlns:a16="http://schemas.microsoft.com/office/drawing/2014/main" id="{C0DD2BFB-0E51-42FB-BB3F-4DC21BFA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75791-16CE-4C84-95C7-CCCB8CEE2A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fr-BE" altLang="fr-FR"/>
          </a:p>
        </p:txBody>
      </p:sp>
      <p:pic>
        <p:nvPicPr>
          <p:cNvPr id="95242" name="Image 9" descr="rose-scraps-65.jpg">
            <a:extLst>
              <a:ext uri="{FF2B5EF4-FFF2-40B4-BE49-F238E27FC236}">
                <a16:creationId xmlns:a16="http://schemas.microsoft.com/office/drawing/2014/main" id="{927E6A6D-835A-4A56-9D20-B7455733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50BEF4-C99F-4C54-A1EB-720D4D499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4323" r="6022" b="4193"/>
          <a:stretch/>
        </p:blipFill>
        <p:spPr>
          <a:xfrm>
            <a:off x="531218" y="404984"/>
            <a:ext cx="238254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44" name="Image 10">
            <a:extLst>
              <a:ext uri="{FF2B5EF4-FFF2-40B4-BE49-F238E27FC236}">
                <a16:creationId xmlns:a16="http://schemas.microsoft.com/office/drawing/2014/main" id="{89318BD4-DB4C-44D3-AB1D-CC833D02B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15943ED-6344-405A-A1EF-FF42BAFBA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2.393           N° du prisonnier: 1.516</a:t>
            </a:r>
          </a:p>
        </p:txBody>
      </p:sp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D2073D2-8C56-44FE-9DFC-3D7B2288299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1425" cy="1341437"/>
        </p:xfrm>
        <a:graphic>
          <a:graphicData uri="http://schemas.openxmlformats.org/drawingml/2006/table">
            <a:tbl>
              <a:tblPr/>
              <a:tblGrid>
                <a:gridCol w="505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Cratzborn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6260" name="ZoneTexte 14">
            <a:extLst>
              <a:ext uri="{FF2B5EF4-FFF2-40B4-BE49-F238E27FC236}">
                <a16:creationId xmlns:a16="http://schemas.microsoft.com/office/drawing/2014/main" id="{9D9C3186-3101-4294-B8F6-88326878B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6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948439-3C27-4C88-8756-B7E002653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Image 17" descr="belgique[1].gif">
            <a:extLst>
              <a:ext uri="{FF2B5EF4-FFF2-40B4-BE49-F238E27FC236}">
                <a16:creationId xmlns:a16="http://schemas.microsoft.com/office/drawing/2014/main" id="{F41675FE-988D-4557-9045-E17BBFEC2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ZoneTexte 21">
            <a:extLst>
              <a:ext uri="{FF2B5EF4-FFF2-40B4-BE49-F238E27FC236}">
                <a16:creationId xmlns:a16="http://schemas.microsoft.com/office/drawing/2014/main" id="{9E8B9F96-D32E-40E8-9E76-4FB3B7A0F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9725"/>
            <a:ext cx="50815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(B-Lg) le 20 mai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I40 – 1516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 </a:t>
            </a:r>
          </a:p>
        </p:txBody>
      </p:sp>
      <p:sp>
        <p:nvSpPr>
          <p:cNvPr id="96264" name="ZoneTexte 22">
            <a:extLst>
              <a:ext uri="{FF2B5EF4-FFF2-40B4-BE49-F238E27FC236}">
                <a16:creationId xmlns:a16="http://schemas.microsoft.com/office/drawing/2014/main" id="{D0E34C5D-D4F4-4CE4-9A61-E131F04FC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381625"/>
            <a:ext cx="4043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 nombreuses actions punitives et participa à plusieurs actes de sabotage</a:t>
            </a:r>
          </a:p>
        </p:txBody>
      </p:sp>
      <p:sp>
        <p:nvSpPr>
          <p:cNvPr id="94217" name="Espace réservé du numéro de diapositive 23">
            <a:extLst>
              <a:ext uri="{FF2B5EF4-FFF2-40B4-BE49-F238E27FC236}">
                <a16:creationId xmlns:a16="http://schemas.microsoft.com/office/drawing/2014/main" id="{E9ADB13E-BCDE-4DF8-BE7B-4A2D3F1A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C403BE-3652-489A-A996-60ED3C0BC4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fr-BE" altLang="fr-FR"/>
          </a:p>
        </p:txBody>
      </p:sp>
      <p:pic>
        <p:nvPicPr>
          <p:cNvPr id="96266" name="Image 9" descr="rose-scraps-65.jpg">
            <a:extLst>
              <a:ext uri="{FF2B5EF4-FFF2-40B4-BE49-F238E27FC236}">
                <a16:creationId xmlns:a16="http://schemas.microsoft.com/office/drawing/2014/main" id="{9AA9520B-9309-45D1-BA07-632E47F4F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115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B69C2BA-1B26-4B99-AA12-AD68335C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2" y="354705"/>
            <a:ext cx="242343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68" name="Image 10">
            <a:extLst>
              <a:ext uri="{FF2B5EF4-FFF2-40B4-BE49-F238E27FC236}">
                <a16:creationId xmlns:a16="http://schemas.microsoft.com/office/drawing/2014/main" id="{F10B6C0E-F91A-4963-9EDE-5FE5B969C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859463"/>
            <a:ext cx="9985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9D544077-C110-4A11-88E1-333D579A3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4.805           N° du prisonnier: 1.621</a:t>
            </a:r>
          </a:p>
        </p:txBody>
      </p:sp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767A72-1AD0-47DD-A172-F44B5DA2DB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Cuox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7284" name="ZoneTexte 14">
            <a:extLst>
              <a:ext uri="{FF2B5EF4-FFF2-40B4-BE49-F238E27FC236}">
                <a16:creationId xmlns:a16="http://schemas.microsoft.com/office/drawing/2014/main" id="{1C65B614-1B28-4A9B-ADB9-005B14752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72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2ED178-16DB-48F6-9470-707458DF31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Image 17" descr="belgique[1].gif">
            <a:extLst>
              <a:ext uri="{FF2B5EF4-FFF2-40B4-BE49-F238E27FC236}">
                <a16:creationId xmlns:a16="http://schemas.microsoft.com/office/drawing/2014/main" id="{C8D18BEA-2832-4227-A67B-4BC3B9C48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ZoneTexte 21">
            <a:extLst>
              <a:ext uri="{FF2B5EF4-FFF2-40B4-BE49-F238E27FC236}">
                <a16:creationId xmlns:a16="http://schemas.microsoft.com/office/drawing/2014/main" id="{FA7A54C1-29EC-4EAC-ADEE-39A28A34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4465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Rocourt  (B-Lg) le 30 août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Fexhe-le-Haut-Clocher le 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1478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Paifve </a:t>
            </a:r>
          </a:p>
        </p:txBody>
      </p:sp>
      <p:sp>
        <p:nvSpPr>
          <p:cNvPr id="97288" name="ZoneTexte 22">
            <a:extLst>
              <a:ext uri="{FF2B5EF4-FFF2-40B4-BE49-F238E27FC236}">
                <a16:creationId xmlns:a16="http://schemas.microsoft.com/office/drawing/2014/main" id="{4D0733AD-FEC9-485E-B50F-B84802AF6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080000"/>
            <a:ext cx="5508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à la Fonderie Royale des Canons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toutes les missions dangereuses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Détenu et mis à mort le jour même</a:t>
            </a:r>
          </a:p>
        </p:txBody>
      </p:sp>
      <p:sp>
        <p:nvSpPr>
          <p:cNvPr id="95241" name="Espace réservé du numéro de diapositive 23">
            <a:extLst>
              <a:ext uri="{FF2B5EF4-FFF2-40B4-BE49-F238E27FC236}">
                <a16:creationId xmlns:a16="http://schemas.microsoft.com/office/drawing/2014/main" id="{D1FD1BA5-393E-43B4-B0F3-7B8346FF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FB31E6-C9D4-4BC9-BE63-F840DEDE76B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fr-BE" altLang="fr-FR"/>
          </a:p>
        </p:txBody>
      </p:sp>
      <p:pic>
        <p:nvPicPr>
          <p:cNvPr id="97290" name="Image 9" descr="rose-scraps-65.jpg">
            <a:extLst>
              <a:ext uri="{FF2B5EF4-FFF2-40B4-BE49-F238E27FC236}">
                <a16:creationId xmlns:a16="http://schemas.microsoft.com/office/drawing/2014/main" id="{E4A042E8-AD7D-4362-8935-313D747E6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7F067A-DDD8-4EB4-8939-874BDBE31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984"/>
            <a:ext cx="236814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92" name="Image 10">
            <a:extLst>
              <a:ext uri="{FF2B5EF4-FFF2-40B4-BE49-F238E27FC236}">
                <a16:creationId xmlns:a16="http://schemas.microsoft.com/office/drawing/2014/main" id="{A8273B68-9228-4954-9BBD-1A2F9AAB7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181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1D77BBC3-2EE1-46E8-8D35-A7EB5366D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</a:t>
            </a:r>
            <a:r>
              <a:rPr lang="fr-BE" altLang="fr-FR" sz="1000"/>
              <a:t>:  3.374           </a:t>
            </a:r>
            <a:r>
              <a:rPr lang="fr-BE" altLang="fr-FR" sz="1000" dirty="0"/>
              <a:t>N° du prisonnier</a:t>
            </a:r>
            <a:r>
              <a:rPr lang="fr-BE" altLang="fr-FR" sz="1000"/>
              <a:t>: 1.478</a:t>
            </a:r>
            <a:endParaRPr lang="fr-BE" altLang="fr-FR" sz="1000" dirty="0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98C7EF-7E4C-4247-B175-C48941CE7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930844"/>
              </p:ext>
            </p:extLst>
          </p:nvPr>
        </p:nvGraphicFramePr>
        <p:xfrm>
          <a:off x="3851275" y="1268413"/>
          <a:ext cx="5021263" cy="1341437"/>
        </p:xfrm>
        <a:graphic>
          <a:graphicData uri="http://schemas.openxmlformats.org/drawingml/2006/table">
            <a:tbl>
              <a:tblPr/>
              <a:tblGrid>
                <a:gridCol w="5021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Adam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340" name="ZoneTexte 14">
            <a:extLst>
              <a:ext uri="{FF2B5EF4-FFF2-40B4-BE49-F238E27FC236}">
                <a16:creationId xmlns:a16="http://schemas.microsoft.com/office/drawing/2014/main" id="{7515328D-6636-4553-9D48-54413DCFB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2AABBE4-9CAA-426A-A766-D56A07F036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ZoneTexte 21">
            <a:extLst>
              <a:ext uri="{FF2B5EF4-FFF2-40B4-BE49-F238E27FC236}">
                <a16:creationId xmlns:a16="http://schemas.microsoft.com/office/drawing/2014/main" id="{1D00758B-99F2-43FB-B74D-5A9D9EB16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7669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Ixelles (B-Br) le 2 décembre 1890  - Avenue de l’Opale, 56 à Schaerbeek (B-Br)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Abattu à Liège-</a:t>
            </a:r>
            <a:r>
              <a:rPr lang="fr-BE" altLang="fr-FR" sz="1800" dirty="0" err="1"/>
              <a:t>Robermont</a:t>
            </a:r>
            <a:r>
              <a:rPr lang="fr-BE" altLang="fr-FR" sz="1800" dirty="0"/>
              <a:t>  le 27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I49 - 1995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Schaerbeek</a:t>
            </a:r>
          </a:p>
        </p:txBody>
      </p:sp>
      <p:sp>
        <p:nvSpPr>
          <p:cNvPr id="13319" name="Espace réservé du numéro de diapositive 23">
            <a:extLst>
              <a:ext uri="{FF2B5EF4-FFF2-40B4-BE49-F238E27FC236}">
                <a16:creationId xmlns:a16="http://schemas.microsoft.com/office/drawing/2014/main" id="{3E506764-16D5-44D6-92BE-0CB46782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9F6E93-4CC2-4CB4-889B-98D0452B143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BE" altLang="fr-FR"/>
          </a:p>
        </p:txBody>
      </p:sp>
      <p:pic>
        <p:nvPicPr>
          <p:cNvPr id="14344" name="Image 7" descr="belgique[1].gif">
            <a:extLst>
              <a:ext uri="{FF2B5EF4-FFF2-40B4-BE49-F238E27FC236}">
                <a16:creationId xmlns:a16="http://schemas.microsoft.com/office/drawing/2014/main" id="{6EB0D678-6AB8-4C0E-A093-31CEA708E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Image 8" descr="rose-scraps-65.jpg">
            <a:extLst>
              <a:ext uri="{FF2B5EF4-FFF2-40B4-BE49-F238E27FC236}">
                <a16:creationId xmlns:a16="http://schemas.microsoft.com/office/drawing/2014/main" id="{6740F93D-F992-4F80-80D5-DB51452BF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9563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ZoneTexte 9">
            <a:extLst>
              <a:ext uri="{FF2B5EF4-FFF2-40B4-BE49-F238E27FC236}">
                <a16:creationId xmlns:a16="http://schemas.microsoft.com/office/drawing/2014/main" id="{5C70645F-9333-45E2-8436-4F194DC6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5676900"/>
            <a:ext cx="3724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Lieutenant-Colonel BEM de l’armée belge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Etat-Major de l’AS</a:t>
            </a:r>
          </a:p>
        </p:txBody>
      </p:sp>
      <p:pic>
        <p:nvPicPr>
          <p:cNvPr id="14347" name="Image 10">
            <a:extLst>
              <a:ext uri="{FF2B5EF4-FFF2-40B4-BE49-F238E27FC236}">
                <a16:creationId xmlns:a16="http://schemas.microsoft.com/office/drawing/2014/main" id="{EFFBA9FF-4362-46CE-BAE6-B4F0F0F50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F984D1-7D28-4BC0-B5C4-2AE450BF30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9" y="671316"/>
            <a:ext cx="1646446" cy="2325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349" name="ZoneTexte 1">
            <a:extLst>
              <a:ext uri="{FF2B5EF4-FFF2-40B4-BE49-F238E27FC236}">
                <a16:creationId xmlns:a16="http://schemas.microsoft.com/office/drawing/2014/main" id="{040624AC-885A-40EE-8AD2-696450BC7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4.629               N° du prisonnier: 1935 </a:t>
            </a:r>
          </a:p>
        </p:txBody>
      </p:sp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768CE26-0DB3-401A-BAAF-9DA519C17E9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Darimont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08" name="ZoneTexte 14">
            <a:extLst>
              <a:ext uri="{FF2B5EF4-FFF2-40B4-BE49-F238E27FC236}">
                <a16:creationId xmlns:a16="http://schemas.microsoft.com/office/drawing/2014/main" id="{CC4EFF3D-A9F1-401A-8426-845EBD9CE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8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76262B-8FC4-4394-9901-2DB4AEB368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Image 17" descr="belgique[1].gif">
            <a:extLst>
              <a:ext uri="{FF2B5EF4-FFF2-40B4-BE49-F238E27FC236}">
                <a16:creationId xmlns:a16="http://schemas.microsoft.com/office/drawing/2014/main" id="{D4FD6E71-EFCA-4F1F-9228-F48B0B03B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ZoneTexte 21">
            <a:extLst>
              <a:ext uri="{FF2B5EF4-FFF2-40B4-BE49-F238E27FC236}">
                <a16:creationId xmlns:a16="http://schemas.microsoft.com/office/drawing/2014/main" id="{2CC7CF3D-1BC3-4105-A4F3-7CC5B2E31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624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2 mars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H53 – 1496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98312" name="ZoneTexte 22">
            <a:extLst>
              <a:ext uri="{FF2B5EF4-FFF2-40B4-BE49-F238E27FC236}">
                <a16:creationId xmlns:a16="http://schemas.microsoft.com/office/drawing/2014/main" id="{3FBDF122-5376-4228-9C22-C9140F0CA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35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Militaire de carrière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 nombreuses actions punitives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plusieurs actes de sabotage</a:t>
            </a:r>
          </a:p>
        </p:txBody>
      </p:sp>
      <p:sp>
        <p:nvSpPr>
          <p:cNvPr id="96265" name="Espace réservé du numéro de diapositive 23">
            <a:extLst>
              <a:ext uri="{FF2B5EF4-FFF2-40B4-BE49-F238E27FC236}">
                <a16:creationId xmlns:a16="http://schemas.microsoft.com/office/drawing/2014/main" id="{23C67560-B87A-4BCA-B145-2CD0DB8F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C2C52-5FEB-46FE-B397-7DE8CDCA6F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fr-BE" altLang="fr-FR"/>
          </a:p>
        </p:txBody>
      </p:sp>
      <p:pic>
        <p:nvPicPr>
          <p:cNvPr id="9" name="Image 8" descr="DARIMONT_Hubert_11189.jpg">
            <a:extLst>
              <a:ext uri="{FF2B5EF4-FFF2-40B4-BE49-F238E27FC236}">
                <a16:creationId xmlns:a16="http://schemas.microsoft.com/office/drawing/2014/main" id="{24E7490A-966F-4D75-87A5-1F28220190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315" name="Image 9" descr="rose-scraps-65.jpg">
            <a:extLst>
              <a:ext uri="{FF2B5EF4-FFF2-40B4-BE49-F238E27FC236}">
                <a16:creationId xmlns:a16="http://schemas.microsoft.com/office/drawing/2014/main" id="{AC4ADC0A-0EE2-4B25-9743-B12ED9545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Image 10">
            <a:extLst>
              <a:ext uri="{FF2B5EF4-FFF2-40B4-BE49-F238E27FC236}">
                <a16:creationId xmlns:a16="http://schemas.microsoft.com/office/drawing/2014/main" id="{C15A67BC-CF07-4AFC-BD75-8F3D6548B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856288"/>
            <a:ext cx="5524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E693B29-B577-46F7-A182-E0D87EDE2F1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Darimont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9332" name="ZoneTexte 14">
            <a:extLst>
              <a:ext uri="{FF2B5EF4-FFF2-40B4-BE49-F238E27FC236}">
                <a16:creationId xmlns:a16="http://schemas.microsoft.com/office/drawing/2014/main" id="{FC3ED28E-E9C7-46E7-A5C7-991C38CC5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93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11364E-E043-4956-8A54-960A35C71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Image 17" descr="belgique[1].gif">
            <a:extLst>
              <a:ext uri="{FF2B5EF4-FFF2-40B4-BE49-F238E27FC236}">
                <a16:creationId xmlns:a16="http://schemas.microsoft.com/office/drawing/2014/main" id="{431EA3D0-69B7-493A-ABAF-6EA2CB3E9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ZoneTexte 21">
            <a:extLst>
              <a:ext uri="{FF2B5EF4-FFF2-40B4-BE49-F238E27FC236}">
                <a16:creationId xmlns:a16="http://schemas.microsoft.com/office/drawing/2014/main" id="{E3DD0593-B50B-4D28-A2F6-0999EE815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Stembert  (B-Lg) le 10 décembre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H61 – 1978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Jalhay</a:t>
            </a:r>
          </a:p>
        </p:txBody>
      </p:sp>
      <p:sp>
        <p:nvSpPr>
          <p:cNvPr id="99336" name="ZoneTexte 22">
            <a:extLst>
              <a:ext uri="{FF2B5EF4-FFF2-40B4-BE49-F238E27FC236}">
                <a16:creationId xmlns:a16="http://schemas.microsoft.com/office/drawing/2014/main" id="{4118F522-9808-42A8-B280-47F576EFE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38725"/>
            <a:ext cx="4113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97289" name="Espace réservé du numéro de diapositive 23">
            <a:extLst>
              <a:ext uri="{FF2B5EF4-FFF2-40B4-BE49-F238E27FC236}">
                <a16:creationId xmlns:a16="http://schemas.microsoft.com/office/drawing/2014/main" id="{F58CB7FD-4DBF-496B-B12C-C0E20757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FC55D1-B7A1-450F-BA94-8369850BF2A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fr-BE" altLang="fr-FR"/>
          </a:p>
        </p:txBody>
      </p:sp>
      <p:pic>
        <p:nvPicPr>
          <p:cNvPr id="99338" name="Image 10" descr="rose-scraps-65.jpg">
            <a:extLst>
              <a:ext uri="{FF2B5EF4-FFF2-40B4-BE49-F238E27FC236}">
                <a16:creationId xmlns:a16="http://schemas.microsoft.com/office/drawing/2014/main" id="{3B238DB9-2BDB-4C94-8DF8-CE163502E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0E575DE-1803-4D88-8E98-82DCFBC8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0229"/>
            <a:ext cx="207457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40" name="Image 11">
            <a:extLst>
              <a:ext uri="{FF2B5EF4-FFF2-40B4-BE49-F238E27FC236}">
                <a16:creationId xmlns:a16="http://schemas.microsoft.com/office/drawing/2014/main" id="{7AF3B520-B456-429D-9074-93E626607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857555-BCC4-486B-B3C8-597776CC8DC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Davin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0356" name="ZoneTexte 14">
            <a:extLst>
              <a:ext uri="{FF2B5EF4-FFF2-40B4-BE49-F238E27FC236}">
                <a16:creationId xmlns:a16="http://schemas.microsoft.com/office/drawing/2014/main" id="{4300B18A-FF26-49FC-8405-F91781114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0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D1EF4D4-32CA-4A16-AE2F-C3209A957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Image 17" descr="belgique[1].gif">
            <a:extLst>
              <a:ext uri="{FF2B5EF4-FFF2-40B4-BE49-F238E27FC236}">
                <a16:creationId xmlns:a16="http://schemas.microsoft.com/office/drawing/2014/main" id="{90C2924C-E695-4664-A247-29C42571F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ZoneTexte 21">
            <a:extLst>
              <a:ext uri="{FF2B5EF4-FFF2-40B4-BE49-F238E27FC236}">
                <a16:creationId xmlns:a16="http://schemas.microsoft.com/office/drawing/2014/main" id="{7062CF63-C3F1-4764-B885-12ED76BF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162425"/>
            <a:ext cx="4926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16 juin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 à mort par l’ennemi à Sprimont  le 12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J46 – 1971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</a:t>
            </a:r>
          </a:p>
        </p:txBody>
      </p:sp>
      <p:sp>
        <p:nvSpPr>
          <p:cNvPr id="100360" name="ZoneTexte 22">
            <a:extLst>
              <a:ext uri="{FF2B5EF4-FFF2-40B4-BE49-F238E27FC236}">
                <a16:creationId xmlns:a16="http://schemas.microsoft.com/office/drawing/2014/main" id="{D5C6CB34-B5AB-4BF6-A163-5363A5BAC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5038725"/>
            <a:ext cx="3043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sabotages</a:t>
            </a:r>
          </a:p>
        </p:txBody>
      </p:sp>
      <p:sp>
        <p:nvSpPr>
          <p:cNvPr id="98313" name="Espace réservé du numéro de diapositive 23">
            <a:extLst>
              <a:ext uri="{FF2B5EF4-FFF2-40B4-BE49-F238E27FC236}">
                <a16:creationId xmlns:a16="http://schemas.microsoft.com/office/drawing/2014/main" id="{706D1FB5-01D9-49ED-9664-D457BB86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1104CB-9B08-4970-A1CD-747572611C8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fr-BE" altLang="fr-FR"/>
          </a:p>
        </p:txBody>
      </p:sp>
      <p:pic>
        <p:nvPicPr>
          <p:cNvPr id="9" name="Image 8" descr="DAVIN_Albert_11191.jpg">
            <a:extLst>
              <a:ext uri="{FF2B5EF4-FFF2-40B4-BE49-F238E27FC236}">
                <a16:creationId xmlns:a16="http://schemas.microsoft.com/office/drawing/2014/main" id="{18973579-D1E6-445C-BA32-0E6EE7AD4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51071" y="332656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3" name="Image 9" descr="rose-scraps-65.jpg">
            <a:extLst>
              <a:ext uri="{FF2B5EF4-FFF2-40B4-BE49-F238E27FC236}">
                <a16:creationId xmlns:a16="http://schemas.microsoft.com/office/drawing/2014/main" id="{B740A8A2-70A6-4E2A-A092-E794E0247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4763" y="32480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Image 10">
            <a:extLst>
              <a:ext uri="{FF2B5EF4-FFF2-40B4-BE49-F238E27FC236}">
                <a16:creationId xmlns:a16="http://schemas.microsoft.com/office/drawing/2014/main" id="{59A480B2-6FA2-4741-8825-FB9D6013E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776913"/>
            <a:ext cx="5207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D62B50-EFC0-4619-B10C-E2A4C84E53C9}"/>
              </a:ext>
            </a:extLst>
          </p:cNvPr>
          <p:cNvGraphicFramePr>
            <a:graphicFrameLocks noGrp="1"/>
          </p:cNvGraphicFramePr>
          <p:nvPr/>
        </p:nvGraphicFramePr>
        <p:xfrm>
          <a:off x="3856038" y="1268413"/>
          <a:ext cx="5005387" cy="1341437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Debatty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1380" name="ZoneTexte 14">
            <a:extLst>
              <a:ext uri="{FF2B5EF4-FFF2-40B4-BE49-F238E27FC236}">
                <a16:creationId xmlns:a16="http://schemas.microsoft.com/office/drawing/2014/main" id="{7149CAF0-3AC9-4C74-B800-65DBCC1D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13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3BC083-0684-4776-9C40-C5DDD5DD4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Image 17" descr="belgique[1].gif">
            <a:extLst>
              <a:ext uri="{FF2B5EF4-FFF2-40B4-BE49-F238E27FC236}">
                <a16:creationId xmlns:a16="http://schemas.microsoft.com/office/drawing/2014/main" id="{D1BAE558-CBCC-4688-A74F-0A7B1E54B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ZoneTexte 21">
            <a:extLst>
              <a:ext uri="{FF2B5EF4-FFF2-40B4-BE49-F238E27FC236}">
                <a16:creationId xmlns:a16="http://schemas.microsoft.com/office/drawing/2014/main" id="{A66F4EBB-E6E0-49F4-B0E4-393F7951D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44963"/>
            <a:ext cx="71929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Fallais  (B-Lg) le 9 septembre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S’est pendu dans sa  cellule au Fort de Huy le 14 juillet 1944 pour ne pas parler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H10 – 3319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Fallais </a:t>
            </a:r>
          </a:p>
        </p:txBody>
      </p:sp>
      <p:sp>
        <p:nvSpPr>
          <p:cNvPr id="101384" name="ZoneTexte 22">
            <a:extLst>
              <a:ext uri="{FF2B5EF4-FFF2-40B4-BE49-F238E27FC236}">
                <a16:creationId xmlns:a16="http://schemas.microsoft.com/office/drawing/2014/main" id="{1DD3738D-53F0-408B-9C7A-D5736CF0B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084763"/>
            <a:ext cx="5292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à des actions punitives contre les traitres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profiteurs - destruction colza, documents CNAA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suite aux mauvais traitements reçus</a:t>
            </a:r>
          </a:p>
        </p:txBody>
      </p:sp>
      <p:sp>
        <p:nvSpPr>
          <p:cNvPr id="99337" name="Espace réservé du numéro de diapositive 23">
            <a:extLst>
              <a:ext uri="{FF2B5EF4-FFF2-40B4-BE49-F238E27FC236}">
                <a16:creationId xmlns:a16="http://schemas.microsoft.com/office/drawing/2014/main" id="{0ACAFC69-517A-4F9F-BB15-D58E099B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4F21C7-C830-4D42-926E-05A8DA98E2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fr-BE" altLang="fr-FR"/>
          </a:p>
        </p:txBody>
      </p:sp>
      <p:pic>
        <p:nvPicPr>
          <p:cNvPr id="101386" name="Image 9" descr="rose-scraps-65.jpg">
            <a:extLst>
              <a:ext uri="{FF2B5EF4-FFF2-40B4-BE49-F238E27FC236}">
                <a16:creationId xmlns:a16="http://schemas.microsoft.com/office/drawing/2014/main" id="{F1B6A60D-5B88-4D20-817C-F52B554BA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401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03BE75-3AA0-4300-B562-E5B59BE69B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3331" r="4902" b="3556"/>
          <a:stretch/>
        </p:blipFill>
        <p:spPr>
          <a:xfrm>
            <a:off x="539552" y="444064"/>
            <a:ext cx="226548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819C4B-ECDF-4225-A2B7-CAACE72AB43E}"/>
              </a:ext>
            </a:extLst>
          </p:cNvPr>
          <p:cNvGraphicFramePr>
            <a:graphicFrameLocks noGrp="1"/>
          </p:cNvGraphicFramePr>
          <p:nvPr/>
        </p:nvGraphicFramePr>
        <p:xfrm>
          <a:off x="3841750" y="1268413"/>
          <a:ext cx="5040313" cy="1341437"/>
        </p:xfrm>
        <a:graphic>
          <a:graphicData uri="http://schemas.openxmlformats.org/drawingml/2006/table">
            <a:tbl>
              <a:tblPr/>
              <a:tblGrid>
                <a:gridCol w="504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Gabriel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Debouny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404" name="ZoneTexte 14">
            <a:extLst>
              <a:ext uri="{FF2B5EF4-FFF2-40B4-BE49-F238E27FC236}">
                <a16:creationId xmlns:a16="http://schemas.microsoft.com/office/drawing/2014/main" id="{A11380AA-72F7-493C-8129-D1959A5E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2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C2A98D-B026-49B5-93C8-B69A4FD187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Image 17" descr="belgique[1].gif">
            <a:extLst>
              <a:ext uri="{FF2B5EF4-FFF2-40B4-BE49-F238E27FC236}">
                <a16:creationId xmlns:a16="http://schemas.microsoft.com/office/drawing/2014/main" id="{A4B7A309-8266-4C20-A868-163B90D38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ZoneTexte 21">
            <a:extLst>
              <a:ext uri="{FF2B5EF4-FFF2-40B4-BE49-F238E27FC236}">
                <a16:creationId xmlns:a16="http://schemas.microsoft.com/office/drawing/2014/main" id="{BE1788AC-3402-49A8-8848-7C9733124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3948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19 mars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L20 – 1962 </a:t>
            </a:r>
          </a:p>
        </p:txBody>
      </p:sp>
      <p:sp>
        <p:nvSpPr>
          <p:cNvPr id="102408" name="ZoneTexte 22">
            <a:extLst>
              <a:ext uri="{FF2B5EF4-FFF2-40B4-BE49-F238E27FC236}">
                <a16:creationId xmlns:a16="http://schemas.microsoft.com/office/drawing/2014/main" id="{CC921770-ED85-450A-8DAC-46C934D9A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380038"/>
            <a:ext cx="4051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la disposition d'un SRA, remplit brillamment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les missions confiées</a:t>
            </a:r>
          </a:p>
        </p:txBody>
      </p:sp>
      <p:sp>
        <p:nvSpPr>
          <p:cNvPr id="100361" name="Espace réservé du numéro de diapositive 23">
            <a:extLst>
              <a:ext uri="{FF2B5EF4-FFF2-40B4-BE49-F238E27FC236}">
                <a16:creationId xmlns:a16="http://schemas.microsoft.com/office/drawing/2014/main" id="{63714E5E-B4CD-4C3E-B57B-2D097E3C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A50D00-C8E5-4DD4-AC0B-E5EC6ABB468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fr-BE" altLang="fr-FR"/>
          </a:p>
        </p:txBody>
      </p:sp>
      <p:pic>
        <p:nvPicPr>
          <p:cNvPr id="102410" name="Image 9" descr="rose-scraps-65.jpg">
            <a:extLst>
              <a:ext uri="{FF2B5EF4-FFF2-40B4-BE49-F238E27FC236}">
                <a16:creationId xmlns:a16="http://schemas.microsoft.com/office/drawing/2014/main" id="{F430E9B8-ABCF-48B5-8AEF-DBF3AFCE7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162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243548-008E-4A1E-9B3B-7EC33F45CC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4255" r="4101" b="3653"/>
          <a:stretch/>
        </p:blipFill>
        <p:spPr>
          <a:xfrm>
            <a:off x="480960" y="404664"/>
            <a:ext cx="24192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12" name="Image 10">
            <a:extLst>
              <a:ext uri="{FF2B5EF4-FFF2-40B4-BE49-F238E27FC236}">
                <a16:creationId xmlns:a16="http://schemas.microsoft.com/office/drawing/2014/main" id="{6FAE428C-AB9A-4B6A-80DD-4CD15B720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67413"/>
            <a:ext cx="8477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23E73A-262C-4886-9BF3-41E1E796422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Decker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3428" name="ZoneTexte 14">
            <a:extLst>
              <a:ext uri="{FF2B5EF4-FFF2-40B4-BE49-F238E27FC236}">
                <a16:creationId xmlns:a16="http://schemas.microsoft.com/office/drawing/2014/main" id="{BC80A1C1-C473-4118-BC0C-07BDC5928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34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A0BF4BC-E7B5-492C-B377-B40FDFB831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Image 17" descr="belgique[1].gif">
            <a:extLst>
              <a:ext uri="{FF2B5EF4-FFF2-40B4-BE49-F238E27FC236}">
                <a16:creationId xmlns:a16="http://schemas.microsoft.com/office/drawing/2014/main" id="{B2CDB1AD-2987-4773-9864-0495DC2AD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ZoneTexte 21">
            <a:extLst>
              <a:ext uri="{FF2B5EF4-FFF2-40B4-BE49-F238E27FC236}">
                <a16:creationId xmlns:a16="http://schemas.microsoft.com/office/drawing/2014/main" id="{A217B62E-C973-467D-B908-D6E7DF366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59250"/>
            <a:ext cx="3959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3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G47 – 1484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Fouches </a:t>
            </a:r>
          </a:p>
        </p:txBody>
      </p:sp>
      <p:sp>
        <p:nvSpPr>
          <p:cNvPr id="103432" name="ZoneTexte 22">
            <a:extLst>
              <a:ext uri="{FF2B5EF4-FFF2-40B4-BE49-F238E27FC236}">
                <a16:creationId xmlns:a16="http://schemas.microsoft.com/office/drawing/2014/main" id="{7D8D88C5-E2AB-4014-B2A4-4EBC4764B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5130800"/>
            <a:ext cx="5146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Déraillements trains - Récupération de 1.230.000 francs au profit des illégaux et réfractaires</a:t>
            </a:r>
          </a:p>
        </p:txBody>
      </p:sp>
      <p:sp>
        <p:nvSpPr>
          <p:cNvPr id="101385" name="Espace réservé du numéro de diapositive 23">
            <a:extLst>
              <a:ext uri="{FF2B5EF4-FFF2-40B4-BE49-F238E27FC236}">
                <a16:creationId xmlns:a16="http://schemas.microsoft.com/office/drawing/2014/main" id="{B72DB52D-9881-4F7E-9B78-C12FD828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CE011B-EB8A-4FB9-86E5-3B622CEE7ED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fr-BE" altLang="fr-FR"/>
          </a:p>
        </p:txBody>
      </p:sp>
      <p:pic>
        <p:nvPicPr>
          <p:cNvPr id="9" name="Image 8" descr="DECKER_Rene_11194.jpg">
            <a:extLst>
              <a:ext uri="{FF2B5EF4-FFF2-40B4-BE49-F238E27FC236}">
                <a16:creationId xmlns:a16="http://schemas.microsoft.com/office/drawing/2014/main" id="{1B562132-8BBA-482A-A07A-9BBAC21ABD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794" y="332655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5" name="Image 9" descr="rose-scraps-65.jpg">
            <a:extLst>
              <a:ext uri="{FF2B5EF4-FFF2-40B4-BE49-F238E27FC236}">
                <a16:creationId xmlns:a16="http://schemas.microsoft.com/office/drawing/2014/main" id="{80479154-1633-422D-8005-131470FAD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Image 10">
            <a:extLst>
              <a:ext uri="{FF2B5EF4-FFF2-40B4-BE49-F238E27FC236}">
                <a16:creationId xmlns:a16="http://schemas.microsoft.com/office/drawing/2014/main" id="{C891664D-5B9C-4366-A802-21BEA0865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99150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9FC796E-84A2-44D9-BB12-212AB760575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Decker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4452" name="ZoneTexte 14">
            <a:extLst>
              <a:ext uri="{FF2B5EF4-FFF2-40B4-BE49-F238E27FC236}">
                <a16:creationId xmlns:a16="http://schemas.microsoft.com/office/drawing/2014/main" id="{27D5A108-E386-4FF7-BA9B-2B0CE0E8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4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F7294E7-03AD-4675-A316-6F648EDA19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Image 17" descr="belgique[1].gif">
            <a:extLst>
              <a:ext uri="{FF2B5EF4-FFF2-40B4-BE49-F238E27FC236}">
                <a16:creationId xmlns:a16="http://schemas.microsoft.com/office/drawing/2014/main" id="{6544C9A6-4CA9-4923-A345-BB9409C54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ZoneTexte 21">
            <a:extLst>
              <a:ext uri="{FF2B5EF4-FFF2-40B4-BE49-F238E27FC236}">
                <a16:creationId xmlns:a16="http://schemas.microsoft.com/office/drawing/2014/main" id="{6BB9BE5A-B5D5-4CE9-AE94-D563759AD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71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14 septembre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G48 – 1483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Fouches </a:t>
            </a:r>
          </a:p>
        </p:txBody>
      </p:sp>
      <p:sp>
        <p:nvSpPr>
          <p:cNvPr id="104456" name="ZoneTexte 22">
            <a:extLst>
              <a:ext uri="{FF2B5EF4-FFF2-40B4-BE49-F238E27FC236}">
                <a16:creationId xmlns:a16="http://schemas.microsoft.com/office/drawing/2014/main" id="{25B1D20F-7E17-47D2-BF51-E455FCE0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400675"/>
            <a:ext cx="5176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Déraillements trains - Récupération de 1.230.000 francs au profit des illégaux et réfractaires</a:t>
            </a:r>
          </a:p>
        </p:txBody>
      </p:sp>
      <p:sp>
        <p:nvSpPr>
          <p:cNvPr id="102409" name="Espace réservé du numéro de diapositive 23">
            <a:extLst>
              <a:ext uri="{FF2B5EF4-FFF2-40B4-BE49-F238E27FC236}">
                <a16:creationId xmlns:a16="http://schemas.microsoft.com/office/drawing/2014/main" id="{2ADFBA67-5909-4C67-8931-182D0041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CCE0E9-A822-48F2-A137-A257778EDD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fr-BE" altLang="fr-FR"/>
          </a:p>
        </p:txBody>
      </p:sp>
      <p:pic>
        <p:nvPicPr>
          <p:cNvPr id="9" name="Image 8" descr="DECKER_Roger_11195.jpg">
            <a:extLst>
              <a:ext uri="{FF2B5EF4-FFF2-40B4-BE49-F238E27FC236}">
                <a16:creationId xmlns:a16="http://schemas.microsoft.com/office/drawing/2014/main" id="{D18B5D12-CA4A-434E-9A38-8C81203DD4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765" r="6818"/>
          <a:stretch>
            <a:fillRect/>
          </a:stretch>
        </p:blipFill>
        <p:spPr>
          <a:xfrm>
            <a:off x="554832" y="442716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9" name="Image 9" descr="rose-scraps-65.jpg">
            <a:extLst>
              <a:ext uri="{FF2B5EF4-FFF2-40B4-BE49-F238E27FC236}">
                <a16:creationId xmlns:a16="http://schemas.microsoft.com/office/drawing/2014/main" id="{3670BB83-A506-4DAD-AF01-5DD3D0218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206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0" name="Image 10">
            <a:extLst>
              <a:ext uri="{FF2B5EF4-FFF2-40B4-BE49-F238E27FC236}">
                <a16:creationId xmlns:a16="http://schemas.microsoft.com/office/drawing/2014/main" id="{590E3520-18BE-41F7-BCCE-C0E34D402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7C43443-A57C-4A54-BF5F-C0F8A68DCBA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Defauwes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5476" name="ZoneTexte 14">
            <a:extLst>
              <a:ext uri="{FF2B5EF4-FFF2-40B4-BE49-F238E27FC236}">
                <a16:creationId xmlns:a16="http://schemas.microsoft.com/office/drawing/2014/main" id="{FC8A9DC7-C88E-45CC-9D2C-4636AF2A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54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224AE11-E22B-4E20-B807-AB292491F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Image 17" descr="belgique[1].gif">
            <a:extLst>
              <a:ext uri="{FF2B5EF4-FFF2-40B4-BE49-F238E27FC236}">
                <a16:creationId xmlns:a16="http://schemas.microsoft.com/office/drawing/2014/main" id="{30FE013D-6695-4F65-BF06-C1073EFDB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ZoneTexte 21">
            <a:extLst>
              <a:ext uri="{FF2B5EF4-FFF2-40B4-BE49-F238E27FC236}">
                <a16:creationId xmlns:a16="http://schemas.microsoft.com/office/drawing/2014/main" id="{D760CB2D-A95E-4EBC-A726-55380CC1E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(B-Lg) le 4 avril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G52 – 2235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</a:t>
            </a:r>
          </a:p>
        </p:txBody>
      </p:sp>
      <p:sp>
        <p:nvSpPr>
          <p:cNvPr id="105480" name="ZoneTexte 22">
            <a:extLst>
              <a:ext uri="{FF2B5EF4-FFF2-40B4-BE49-F238E27FC236}">
                <a16:creationId xmlns:a16="http://schemas.microsoft.com/office/drawing/2014/main" id="{F6CA8307-4385-4EF5-9250-6A915B3C3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40350"/>
            <a:ext cx="56149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d'armes-Ravitaillement des réfractaires-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lors d'un coup de main contre la CNAA de Huy; fût arrêté</a:t>
            </a:r>
          </a:p>
        </p:txBody>
      </p:sp>
      <p:sp>
        <p:nvSpPr>
          <p:cNvPr id="103433" name="Espace réservé du numéro de diapositive 23">
            <a:extLst>
              <a:ext uri="{FF2B5EF4-FFF2-40B4-BE49-F238E27FC236}">
                <a16:creationId xmlns:a16="http://schemas.microsoft.com/office/drawing/2014/main" id="{639F0F28-F649-4CA4-BFBA-0B43228C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0C0E3-906C-4F38-BC07-A9C6077795D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fr-BE" altLang="fr-FR"/>
          </a:p>
        </p:txBody>
      </p:sp>
      <p:pic>
        <p:nvPicPr>
          <p:cNvPr id="105482" name="Image 9" descr="rose-scraps-65.jpg">
            <a:extLst>
              <a:ext uri="{FF2B5EF4-FFF2-40B4-BE49-F238E27FC236}">
                <a16:creationId xmlns:a16="http://schemas.microsoft.com/office/drawing/2014/main" id="{9DF39544-7DDD-4756-B998-5E7E8C299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8888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F92991-2A72-44B5-9CDE-E419E53F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7" y="301618"/>
            <a:ext cx="22554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84" name="Image 10">
            <a:extLst>
              <a:ext uri="{FF2B5EF4-FFF2-40B4-BE49-F238E27FC236}">
                <a16:creationId xmlns:a16="http://schemas.microsoft.com/office/drawing/2014/main" id="{E8149692-BCEB-42ED-94F7-2E70C58BB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8308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12BD39-7030-41F3-881E-7E7C93391A8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6500" name="ZoneTexte 14">
            <a:extLst>
              <a:ext uri="{FF2B5EF4-FFF2-40B4-BE49-F238E27FC236}">
                <a16:creationId xmlns:a16="http://schemas.microsoft.com/office/drawing/2014/main" id="{CB02C0D6-376E-4FFF-9679-868215B3A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6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E984B35-4DDF-4688-87E0-5F93067FF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Image 17" descr="belgique[1].gif">
            <a:extLst>
              <a:ext uri="{FF2B5EF4-FFF2-40B4-BE49-F238E27FC236}">
                <a16:creationId xmlns:a16="http://schemas.microsoft.com/office/drawing/2014/main" id="{A7CD0F4E-8005-4AF1-826B-CF07DB29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ZoneTexte 21">
            <a:extLst>
              <a:ext uri="{FF2B5EF4-FFF2-40B4-BE49-F238E27FC236}">
                <a16:creationId xmlns:a16="http://schemas.microsoft.com/office/drawing/2014/main" id="{03A66FE0-979F-4214-AFD5-4059170F5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06863"/>
            <a:ext cx="4319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Sprimont  (B-Lg) le 5 décembre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au combat à Sprimont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H03 – 1527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Sprimont </a:t>
            </a:r>
          </a:p>
        </p:txBody>
      </p:sp>
      <p:sp>
        <p:nvSpPr>
          <p:cNvPr id="106504" name="ZoneTexte 22">
            <a:extLst>
              <a:ext uri="{FF2B5EF4-FFF2-40B4-BE49-F238E27FC236}">
                <a16:creationId xmlns:a16="http://schemas.microsoft.com/office/drawing/2014/main" id="{8C4648E2-9FA7-4A2D-8B83-C5C27584D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57813"/>
            <a:ext cx="5148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– Commandant de Bataillon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actes sabotages : destructions scieries, lignes téléphoniques, d'un wagon de 20 tonnes de cartouches …</a:t>
            </a:r>
          </a:p>
        </p:txBody>
      </p:sp>
      <p:sp>
        <p:nvSpPr>
          <p:cNvPr id="104457" name="Espace réservé du numéro de diapositive 23">
            <a:extLst>
              <a:ext uri="{FF2B5EF4-FFF2-40B4-BE49-F238E27FC236}">
                <a16:creationId xmlns:a16="http://schemas.microsoft.com/office/drawing/2014/main" id="{1BD82D24-1603-4456-9C6B-F70F73A3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754DE-5EB1-4B12-B885-A9736DE8C7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fr-BE" altLang="fr-FR"/>
          </a:p>
        </p:txBody>
      </p:sp>
      <p:pic>
        <p:nvPicPr>
          <p:cNvPr id="9" name="Image 8" descr="DEFAYS_Marcel_18367_4.jpg">
            <a:extLst>
              <a:ext uri="{FF2B5EF4-FFF2-40B4-BE49-F238E27FC236}">
                <a16:creationId xmlns:a16="http://schemas.microsoft.com/office/drawing/2014/main" id="{8772F1DB-CF60-4391-8879-7E1D965715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6988" t="5263" r="10811" b="21053"/>
          <a:stretch>
            <a:fillRect/>
          </a:stretch>
        </p:blipFill>
        <p:spPr>
          <a:xfrm>
            <a:off x="611560" y="332656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7" name="Image 9" descr="rose-scraps-65.jpg">
            <a:extLst>
              <a:ext uri="{FF2B5EF4-FFF2-40B4-BE49-F238E27FC236}">
                <a16:creationId xmlns:a16="http://schemas.microsoft.com/office/drawing/2014/main" id="{67614413-F62B-4DF8-86C9-E6A1B13EC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8" name="Image 10">
            <a:extLst>
              <a:ext uri="{FF2B5EF4-FFF2-40B4-BE49-F238E27FC236}">
                <a16:creationId xmlns:a16="http://schemas.microsoft.com/office/drawing/2014/main" id="{DBF27584-3F43-457F-847C-1C5FAC741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646738"/>
            <a:ext cx="61118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71A38F-28B8-486B-9252-023FDCEDE3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04913"/>
          <a:ext cx="5005388" cy="14065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65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7524" name="ZoneTexte 14">
            <a:extLst>
              <a:ext uri="{FF2B5EF4-FFF2-40B4-BE49-F238E27FC236}">
                <a16:creationId xmlns:a16="http://schemas.microsoft.com/office/drawing/2014/main" id="{ACF49136-03B4-47F9-B95E-B0801271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75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E2F0451-8D0F-4E87-9D51-E6F87D9600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35238"/>
            <a:ext cx="17319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Image 17" descr="belgique[1].gif">
            <a:extLst>
              <a:ext uri="{FF2B5EF4-FFF2-40B4-BE49-F238E27FC236}">
                <a16:creationId xmlns:a16="http://schemas.microsoft.com/office/drawing/2014/main" id="{FB680B92-97E4-45EC-A076-FAA835593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65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ZoneTexte 21">
            <a:extLst>
              <a:ext uri="{FF2B5EF4-FFF2-40B4-BE49-F238E27FC236}">
                <a16:creationId xmlns:a16="http://schemas.microsoft.com/office/drawing/2014/main" id="{93A65F84-58EF-45EF-9151-326EDDD16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28 janvier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L17 – 1639 </a:t>
            </a:r>
          </a:p>
        </p:txBody>
      </p:sp>
      <p:sp>
        <p:nvSpPr>
          <p:cNvPr id="107528" name="ZoneTexte 22">
            <a:extLst>
              <a:ext uri="{FF2B5EF4-FFF2-40B4-BE49-F238E27FC236}">
                <a16:creationId xmlns:a16="http://schemas.microsoft.com/office/drawing/2014/main" id="{3457B075-3E54-460D-82FA-F6404C010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81625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Ingénieur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Aida les réfractaires</a:t>
            </a:r>
          </a:p>
        </p:txBody>
      </p:sp>
      <p:sp>
        <p:nvSpPr>
          <p:cNvPr id="105481" name="Espace réservé du numéro de diapositive 23">
            <a:extLst>
              <a:ext uri="{FF2B5EF4-FFF2-40B4-BE49-F238E27FC236}">
                <a16:creationId xmlns:a16="http://schemas.microsoft.com/office/drawing/2014/main" id="{BC8AC54E-BD65-4758-A52D-0C3392FB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E66AF9-425E-4F0C-AF56-C3F003A798E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fr-BE" altLang="fr-FR"/>
          </a:p>
        </p:txBody>
      </p:sp>
      <p:pic>
        <p:nvPicPr>
          <p:cNvPr id="9" name="Image 8" descr="DEFOUR_Louis_11199.jpg">
            <a:extLst>
              <a:ext uri="{FF2B5EF4-FFF2-40B4-BE49-F238E27FC236}">
                <a16:creationId xmlns:a16="http://schemas.microsoft.com/office/drawing/2014/main" id="{65BF31F8-C269-4242-A86F-799A9ECC4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5028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31" name="Image 9" descr="rose-scraps-65.jpg">
            <a:extLst>
              <a:ext uri="{FF2B5EF4-FFF2-40B4-BE49-F238E27FC236}">
                <a16:creationId xmlns:a16="http://schemas.microsoft.com/office/drawing/2014/main" id="{941F8153-7BF7-47E9-92E4-530CBC12C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84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Image 10">
            <a:extLst>
              <a:ext uri="{FF2B5EF4-FFF2-40B4-BE49-F238E27FC236}">
                <a16:creationId xmlns:a16="http://schemas.microsoft.com/office/drawing/2014/main" id="{9EFD2A60-17E7-44A2-A00B-7208C5866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12805</TotalTime>
  <Words>24642</Words>
  <Application>Microsoft Office PowerPoint</Application>
  <PresentationFormat>Affichage à l'écran (4:3)</PresentationFormat>
  <Paragraphs>4659</Paragraphs>
  <Slides>428</Slides>
  <Notes>184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428</vt:i4>
      </vt:variant>
    </vt:vector>
  </HeadingPairs>
  <TitlesOfParts>
    <vt:vector size="433" baseType="lpstr">
      <vt:lpstr>Arial</vt:lpstr>
      <vt:lpstr>Arial Narrow</vt:lpstr>
      <vt:lpstr>Calibri</vt:lpstr>
      <vt:lpstr>Edwardian Script ITC</vt:lpstr>
      <vt:lpstr>Horizon</vt:lpstr>
      <vt:lpstr>Enclos national des fusilles de la citadelle de liege</vt:lpstr>
      <vt:lpstr>Présentation PowerPoint</vt:lpstr>
      <vt:lpstr>Recensement des Héros  fusillés en 1940-1945</vt:lpstr>
      <vt:lpstr>REMERCIEMENTS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Papy</dc:creator>
  <cp:lastModifiedBy>Michel CAILLET</cp:lastModifiedBy>
  <cp:revision>1240</cp:revision>
  <dcterms:created xsi:type="dcterms:W3CDTF">2012-09-18T14:45:01Z</dcterms:created>
  <dcterms:modified xsi:type="dcterms:W3CDTF">2021-09-29T16:05:38Z</dcterms:modified>
</cp:coreProperties>
</file>