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71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798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2837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140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338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7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116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5188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791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415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75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90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855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860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88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87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922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8E4E7CE-9790-4C6C-9960-47019BC6AD1A}" type="datetimeFigureOut">
              <a:rPr lang="fr-BE" smtClean="0"/>
              <a:t>11-08-21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1FE93C2-3028-46F7-B749-78FEB0A575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0339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KERMANS_Jean_11109.jpg">
            <a:extLst>
              <a:ext uri="{FF2B5EF4-FFF2-40B4-BE49-F238E27FC236}">
                <a16:creationId xmlns:a16="http://schemas.microsoft.com/office/drawing/2014/main" id="{0226674B-6751-462C-AFD6-457E5212C4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344" y="481132"/>
            <a:ext cx="2232248" cy="29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04350BA-D8E7-4CD8-A725-216B4457FC6C}"/>
              </a:ext>
            </a:extLst>
          </p:cNvPr>
          <p:cNvGraphicFramePr>
            <a:graphicFrameLocks noGrp="1"/>
          </p:cNvGraphicFramePr>
          <p:nvPr/>
        </p:nvGraphicFramePr>
        <p:xfrm>
          <a:off x="5375276" y="1268414"/>
          <a:ext cx="5070475" cy="1341437"/>
        </p:xfrm>
        <a:graphic>
          <a:graphicData uri="http://schemas.openxmlformats.org/drawingml/2006/table">
            <a:tbl>
              <a:tblPr/>
              <a:tblGrid>
                <a:gridCol w="507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1437">
                <a:tc>
                  <a:txBody>
                    <a:bodyPr/>
                    <a:lstStyle/>
                    <a:p>
                      <a:pPr algn="ctr" fontAlgn="b"/>
                      <a:r>
                        <a:rPr lang="fr-BE" sz="6000" b="0" i="0" u="none" strike="noStrike" dirty="0">
                          <a:solidFill>
                            <a:schemeClr val="tx1"/>
                          </a:solidFill>
                          <a:latin typeface="Edwardian Script ITC"/>
                        </a:rPr>
                        <a:t>Jean Ackermans</a:t>
                      </a:r>
                    </a:p>
                    <a:p>
                      <a:pPr algn="ctr" fontAlgn="b"/>
                      <a:r>
                        <a:rPr lang="fr-BE" sz="2800" b="0" i="0" u="none" strike="noStrike" dirty="0">
                          <a:solidFill>
                            <a:schemeClr val="tx1"/>
                          </a:solidFill>
                          <a:latin typeface="Edwardian Script ITC"/>
                        </a:rPr>
                        <a:t>27 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17" name="ZoneTexte 14">
            <a:extLst>
              <a:ext uri="{FF2B5EF4-FFF2-40B4-BE49-F238E27FC236}">
                <a16:creationId xmlns:a16="http://schemas.microsoft.com/office/drawing/2014/main" id="{251A7147-1288-4213-9FAD-42B8DB808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299720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BE" altLang="fr-FR" sz="1800"/>
          </a:p>
        </p:txBody>
      </p:sp>
      <p:pic>
        <p:nvPicPr>
          <p:cNvPr id="13318" name="Picture 13" descr="L:\Mon Bureau\M.N.R\Enclos des Fusillés\flamme_souvenir.gif">
            <a:extLst>
              <a:ext uri="{FF2B5EF4-FFF2-40B4-BE49-F238E27FC236}">
                <a16:creationId xmlns:a16="http://schemas.microsoft.com/office/drawing/2014/main" id="{6ECAB194-BF5E-48D8-8242-5A23F8F89F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2492376"/>
            <a:ext cx="17319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Espace réservé du numéro de diapositive 23">
            <a:extLst>
              <a:ext uri="{FF2B5EF4-FFF2-40B4-BE49-F238E27FC236}">
                <a16:creationId xmlns:a16="http://schemas.microsoft.com/office/drawing/2014/main" id="{00E207B5-C4CE-44DE-B08B-6CFA016C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37990" y="6235700"/>
            <a:ext cx="75354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67470-6909-49BB-B831-191F15FD4C98}" type="slidenum">
              <a:rPr lang="fr-BE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BE" altLang="fr-FR" dirty="0"/>
          </a:p>
        </p:txBody>
      </p:sp>
      <p:pic>
        <p:nvPicPr>
          <p:cNvPr id="13321" name="Image 10" descr="rose-scraps-65.jpg">
            <a:extLst>
              <a:ext uri="{FF2B5EF4-FFF2-40B4-BE49-F238E27FC236}">
                <a16:creationId xmlns:a16="http://schemas.microsoft.com/office/drawing/2014/main" id="{7C10BA5C-ED8B-4AF4-9944-93FDC10AE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10173" r="18471" b="43044"/>
          <a:stretch>
            <a:fillRect/>
          </a:stretch>
        </p:blipFill>
        <p:spPr bwMode="auto">
          <a:xfrm rot="-1500000">
            <a:off x="2350519" y="3415066"/>
            <a:ext cx="8366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9" descr="belgique[1].gif">
            <a:extLst>
              <a:ext uri="{FF2B5EF4-FFF2-40B4-BE49-F238E27FC236}">
                <a16:creationId xmlns:a16="http://schemas.microsoft.com/office/drawing/2014/main" id="{CEEA0081-D6A9-4E6D-A0D9-EF44219B7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79739"/>
            <a:ext cx="923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ZoneTexte 1">
            <a:extLst>
              <a:ext uri="{FF2B5EF4-FFF2-40B4-BE49-F238E27FC236}">
                <a16:creationId xmlns:a16="http://schemas.microsoft.com/office/drawing/2014/main" id="{D13F9A33-9DE5-4548-8D2A-1EBEC590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366" y="5019475"/>
            <a:ext cx="2333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BE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N° de dossier : 4.833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BE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BE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N° du prisonnier: 1649 </a:t>
            </a:r>
          </a:p>
        </p:txBody>
      </p:sp>
      <p:pic>
        <p:nvPicPr>
          <p:cNvPr id="13325" name="Image 1">
            <a:extLst>
              <a:ext uri="{FF2B5EF4-FFF2-40B4-BE49-F238E27FC236}">
                <a16:creationId xmlns:a16="http://schemas.microsoft.com/office/drawing/2014/main" id="{1773101F-26B4-4FC9-A777-AC87138047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16" y="4933155"/>
            <a:ext cx="6683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EDCAE6EA-7E50-4326-97B8-8B11DB63A2C6}"/>
              </a:ext>
            </a:extLst>
          </p:cNvPr>
          <p:cNvGrpSpPr/>
          <p:nvPr/>
        </p:nvGrpSpPr>
        <p:grpSpPr>
          <a:xfrm>
            <a:off x="948858" y="4969594"/>
            <a:ext cx="3144633" cy="936771"/>
            <a:chOff x="1823833" y="4221735"/>
            <a:chExt cx="2933426" cy="936771"/>
          </a:xfrm>
        </p:grpSpPr>
        <p:sp>
          <p:nvSpPr>
            <p:cNvPr id="13319" name="ZoneTexte 21">
              <a:extLst>
                <a:ext uri="{FF2B5EF4-FFF2-40B4-BE49-F238E27FC236}">
                  <a16:creationId xmlns:a16="http://schemas.microsoft.com/office/drawing/2014/main" id="{F5FCA474-2ACB-4633-8A17-EB1C0B341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923" y="4419085"/>
              <a:ext cx="6683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BE" altLang="fr-FR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Fiche</a:t>
              </a:r>
            </a:p>
          </p:txBody>
        </p:sp>
        <p:sp>
          <p:nvSpPr>
            <p:cNvPr id="13" name="ZoneTexte 21">
              <a:extLst>
                <a:ext uri="{FF2B5EF4-FFF2-40B4-BE49-F238E27FC236}">
                  <a16:creationId xmlns:a16="http://schemas.microsoft.com/office/drawing/2014/main" id="{9B5D76C0-2BD6-4FDD-A776-9E86DA644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3833" y="4789174"/>
              <a:ext cx="8624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BE" altLang="fr-FR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Photos</a:t>
              </a:r>
            </a:p>
          </p:txBody>
        </p: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4ED3D78C-C641-4AC6-8E2C-390B3B21226A}"/>
                </a:ext>
              </a:extLst>
            </p:cNvPr>
            <p:cNvCxnSpPr>
              <a:endCxn id="13319" idx="3"/>
            </p:cNvCxnSpPr>
            <p:nvPr/>
          </p:nvCxnSpPr>
          <p:spPr>
            <a:xfrm flipH="1">
              <a:off x="2590261" y="4419085"/>
              <a:ext cx="1498660" cy="323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F4DD28F-6E4C-4015-A80D-49073112BB03}"/>
                </a:ext>
              </a:extLst>
            </p:cNvPr>
            <p:cNvSpPr txBox="1"/>
            <p:nvPr/>
          </p:nvSpPr>
          <p:spPr>
            <a:xfrm>
              <a:off x="4079875" y="4221735"/>
              <a:ext cx="67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/>
                <a:t>liens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8D59A175-8034-4B41-AF9B-EE5C392013E8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>
              <a:off x="2686254" y="4419085"/>
              <a:ext cx="1402667" cy="554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11</TotalTime>
  <Words>21</Words>
  <Application>Microsoft Office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 Narrow</vt:lpstr>
      <vt:lpstr>Calibri</vt:lpstr>
      <vt:lpstr>Calisto MT</vt:lpstr>
      <vt:lpstr>Edwardian Script ITC</vt:lpstr>
      <vt:lpstr>Wingdings 2</vt:lpstr>
      <vt:lpstr>Ardoise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CAILLET</dc:creator>
  <cp:lastModifiedBy>Michel CAILLET</cp:lastModifiedBy>
  <cp:revision>4</cp:revision>
  <dcterms:created xsi:type="dcterms:W3CDTF">2021-08-11T13:18:03Z</dcterms:created>
  <dcterms:modified xsi:type="dcterms:W3CDTF">2021-08-11T13:29:35Z</dcterms:modified>
</cp:coreProperties>
</file>